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4809" r:id="rId5"/>
  </p:sldMasterIdLst>
  <p:notesMasterIdLst>
    <p:notesMasterId r:id="rId17"/>
  </p:notesMasterIdLst>
  <p:handoutMasterIdLst>
    <p:handoutMasterId r:id="rId18"/>
  </p:handoutMasterIdLst>
  <p:sldIdLst>
    <p:sldId id="300" r:id="rId6"/>
    <p:sldId id="322" r:id="rId7"/>
    <p:sldId id="324" r:id="rId8"/>
    <p:sldId id="327" r:id="rId9"/>
    <p:sldId id="326" r:id="rId10"/>
    <p:sldId id="332" r:id="rId11"/>
    <p:sldId id="330" r:id="rId12"/>
    <p:sldId id="321" r:id="rId13"/>
    <p:sldId id="328" r:id="rId14"/>
    <p:sldId id="333" r:id="rId15"/>
    <p:sldId id="341" r:id="rId16"/>
  </p:sldIdLst>
  <p:sldSz cx="9144000" cy="5143500" type="screen16x9"/>
  <p:notesSz cx="6858000" cy="9240838"/>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027">
          <p15:clr>
            <a:srgbClr val="A4A3A4"/>
          </p15:clr>
        </p15:guide>
        <p15:guide id="2" pos="497">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9E590D-52AC-A722-0F48-F67FF3471666}" name="Samantha Loo" initials="SL" userId="S::sloo@egbc.ca::34458816-93ec-487f-a9ce-ff7fe343a94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43C"/>
    <a:srgbClr val="777877"/>
    <a:srgbClr val="000000"/>
    <a:srgbClr val="FF5050"/>
    <a:srgbClr val="FF66CC"/>
    <a:srgbClr val="696252"/>
    <a:srgbClr val="F47B20"/>
    <a:srgbClr val="EEB1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581D0A-B190-43AD-A99B-F18C88986D81}" v="1" dt="2022-09-20T23:36:36.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71318" autoAdjust="0"/>
  </p:normalViewPr>
  <p:slideViewPr>
    <p:cSldViewPr snapToGrid="0">
      <p:cViewPr varScale="1">
        <p:scale>
          <a:sx n="104" d="100"/>
          <a:sy n="104" d="100"/>
        </p:scale>
        <p:origin x="120" y="84"/>
      </p:cViewPr>
      <p:guideLst>
        <p:guide orient="horz" pos="3027"/>
        <p:guide pos="497"/>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2F1695-45D9-4F9B-BADE-089D2A2A1FE8}"/>
              </a:ext>
            </a:extLst>
          </p:cNvPr>
          <p:cNvSpPr>
            <a:spLocks noGrp="1"/>
          </p:cNvSpPr>
          <p:nvPr>
            <p:ph type="hdr" sz="quarter"/>
          </p:nvPr>
        </p:nvSpPr>
        <p:spPr>
          <a:xfrm>
            <a:off x="0" y="0"/>
            <a:ext cx="2971800" cy="461963"/>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544B18F0-A88B-4277-8685-E40EF9327E43}"/>
              </a:ext>
            </a:extLst>
          </p:cNvPr>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FA0847F-2C66-4636-AF1E-8421B4D1B1E0}" type="datetimeFigureOut">
              <a:rPr lang="en-US"/>
              <a:pPr>
                <a:defRPr/>
              </a:pPr>
              <a:t>9/20/2022</a:t>
            </a:fld>
            <a:endParaRPr lang="en-US" dirty="0"/>
          </a:p>
        </p:txBody>
      </p:sp>
      <p:sp>
        <p:nvSpPr>
          <p:cNvPr id="4" name="Footer Placeholder 3">
            <a:extLst>
              <a:ext uri="{FF2B5EF4-FFF2-40B4-BE49-F238E27FC236}">
                <a16:creationId xmlns:a16="http://schemas.microsoft.com/office/drawing/2014/main" id="{4FCF7E7E-D576-4C77-8228-0F6162F8E969}"/>
              </a:ext>
            </a:extLst>
          </p:cNvPr>
          <p:cNvSpPr>
            <a:spLocks noGrp="1"/>
          </p:cNvSpPr>
          <p:nvPr>
            <p:ph type="ftr" sz="quarter" idx="2"/>
          </p:nvPr>
        </p:nvSpPr>
        <p:spPr>
          <a:xfrm>
            <a:off x="0" y="8777288"/>
            <a:ext cx="2971800" cy="46196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D532FA4E-6EFE-4EE2-9997-4620F9ADB512}"/>
              </a:ext>
            </a:extLst>
          </p:cNvPr>
          <p:cNvSpPr>
            <a:spLocks noGrp="1"/>
          </p:cNvSpPr>
          <p:nvPr>
            <p:ph type="sldNum" sz="quarter" idx="3"/>
          </p:nvPr>
        </p:nvSpPr>
        <p:spPr>
          <a:xfrm>
            <a:off x="3884613" y="8777288"/>
            <a:ext cx="2971800" cy="46196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D0D34E3-BAD4-443F-A957-5168303A03B6}"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6482E1-CE72-4B7D-8F99-CE57F77EB273}"/>
              </a:ext>
            </a:extLst>
          </p:cNvPr>
          <p:cNvSpPr>
            <a:spLocks noGrp="1"/>
          </p:cNvSpPr>
          <p:nvPr>
            <p:ph type="hdr" sz="quarter"/>
          </p:nvPr>
        </p:nvSpPr>
        <p:spPr>
          <a:xfrm>
            <a:off x="0" y="0"/>
            <a:ext cx="2971800" cy="461963"/>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111B3E0A-69E0-400F-A3DE-57F56176C2C0}"/>
              </a:ext>
            </a:extLst>
          </p:cNvPr>
          <p:cNvSpPr>
            <a:spLocks noGrp="1"/>
          </p:cNvSpPr>
          <p:nvPr>
            <p:ph type="dt" idx="1"/>
          </p:nvPr>
        </p:nvSpPr>
        <p:spPr>
          <a:xfrm>
            <a:off x="3884613" y="0"/>
            <a:ext cx="2971800" cy="461963"/>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276C015-F747-4C39-83F6-717AB49D0588}" type="datetimeFigureOut">
              <a:rPr lang="en-US"/>
              <a:pPr>
                <a:defRPr/>
              </a:pPr>
              <a:t>9/20/2022</a:t>
            </a:fld>
            <a:endParaRPr lang="en-US" dirty="0"/>
          </a:p>
        </p:txBody>
      </p:sp>
      <p:sp>
        <p:nvSpPr>
          <p:cNvPr id="4" name="Slide Image Placeholder 3">
            <a:extLst>
              <a:ext uri="{FF2B5EF4-FFF2-40B4-BE49-F238E27FC236}">
                <a16:creationId xmlns:a16="http://schemas.microsoft.com/office/drawing/2014/main" id="{B5315403-F386-4E21-AC24-F3E6AC36DFF3}"/>
              </a:ext>
            </a:extLst>
          </p:cNvPr>
          <p:cNvSpPr>
            <a:spLocks noGrp="1" noRot="1" noChangeAspect="1"/>
          </p:cNvSpPr>
          <p:nvPr>
            <p:ph type="sldImg" idx="2"/>
          </p:nvPr>
        </p:nvSpPr>
        <p:spPr>
          <a:xfrm>
            <a:off x="350838" y="693738"/>
            <a:ext cx="6156325" cy="346392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1EE5D609-5A28-44D3-9E28-D2014151E50D}"/>
              </a:ext>
            </a:extLst>
          </p:cNvPr>
          <p:cNvSpPr>
            <a:spLocks noGrp="1"/>
          </p:cNvSpPr>
          <p:nvPr>
            <p:ph type="body" sz="quarter" idx="3"/>
          </p:nvPr>
        </p:nvSpPr>
        <p:spPr>
          <a:xfrm>
            <a:off x="685800" y="4389438"/>
            <a:ext cx="5486400" cy="4157662"/>
          </a:xfrm>
          <a:prstGeom prst="rect">
            <a:avLst/>
          </a:prstGeom>
        </p:spPr>
        <p:txBody>
          <a:bodyPr vert="horz" lIns="91440" tIns="45720" rIns="91440" bIns="45720" rtlCol="0"/>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9E8AC3CE-2072-46DC-A668-C0ED1073BCE4}"/>
              </a:ext>
            </a:extLst>
          </p:cNvPr>
          <p:cNvSpPr>
            <a:spLocks noGrp="1"/>
          </p:cNvSpPr>
          <p:nvPr>
            <p:ph type="ftr" sz="quarter" idx="4"/>
          </p:nvPr>
        </p:nvSpPr>
        <p:spPr>
          <a:xfrm>
            <a:off x="0" y="8777288"/>
            <a:ext cx="2971800" cy="46196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58E3F379-B5B1-4D8C-BE2A-CB68AC5239B6}"/>
              </a:ext>
            </a:extLst>
          </p:cNvPr>
          <p:cNvSpPr>
            <a:spLocks noGrp="1"/>
          </p:cNvSpPr>
          <p:nvPr>
            <p:ph type="sldNum" sz="quarter" idx="5"/>
          </p:nvPr>
        </p:nvSpPr>
        <p:spPr>
          <a:xfrm>
            <a:off x="3884613" y="8777288"/>
            <a:ext cx="2971800" cy="46196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7724D1-1B8C-4D72-8A5C-DF161A1CECC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CE143385-41D3-4641-A194-EEE6570432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8847C80C-B7BD-4620-95FC-124D0679A7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Explain to the students that they will be seeing different types of structures (buildings, bridges, towers and tunnels). Their job is to find the geometric shapes engineers use to make things strong.</a:t>
            </a:r>
          </a:p>
          <a:p>
            <a:endParaRPr lang="en-US" altLang="en-US" dirty="0"/>
          </a:p>
        </p:txBody>
      </p:sp>
      <p:sp>
        <p:nvSpPr>
          <p:cNvPr id="63492" name="Slide Number Placeholder 3">
            <a:extLst>
              <a:ext uri="{FF2B5EF4-FFF2-40B4-BE49-F238E27FC236}">
                <a16:creationId xmlns:a16="http://schemas.microsoft.com/office/drawing/2014/main" id="{9D9C1036-69EF-45A2-AD77-D5EF6BA1F3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5777E603-36AA-477C-B8B3-7A25436DA46E}" type="slidenum">
              <a:rPr lang="en-US" altLang="en-US" smtClean="0">
                <a:latin typeface="Calibri" panose="020F0502020204030204" pitchFamily="34" charset="0"/>
              </a:rPr>
              <a:pPr/>
              <a:t>1</a:t>
            </a:fld>
            <a:endParaRPr lang="en-US" altLang="en-US"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2852CAB5-AD38-43F6-89B9-48D9D444FC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DB24E57F-27D6-4D62-8B7F-07688D647B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Have students complete a gallery walk of each other’s hamster houses.</a:t>
            </a:r>
          </a:p>
          <a:p>
            <a:endParaRPr lang="en-US" altLang="en-US" dirty="0"/>
          </a:p>
          <a:p>
            <a:r>
              <a:rPr lang="en-US" altLang="en-US" dirty="0"/>
              <a:t>Ask reflection-based questions.</a:t>
            </a:r>
          </a:p>
          <a:p>
            <a:endParaRPr lang="en-US" altLang="en-US" dirty="0"/>
          </a:p>
          <a:p>
            <a:r>
              <a:rPr lang="en-US" altLang="en-US" dirty="0"/>
              <a:t>Identify how shapes are used to make a strong structure.</a:t>
            </a:r>
          </a:p>
          <a:p>
            <a:endParaRPr lang="en-US" altLang="en-US" dirty="0"/>
          </a:p>
          <a:p>
            <a:endParaRPr lang="en-US" altLang="en-US" dirty="0"/>
          </a:p>
        </p:txBody>
      </p:sp>
      <p:sp>
        <p:nvSpPr>
          <p:cNvPr id="81924" name="Slide Number Placeholder 3">
            <a:extLst>
              <a:ext uri="{FF2B5EF4-FFF2-40B4-BE49-F238E27FC236}">
                <a16:creationId xmlns:a16="http://schemas.microsoft.com/office/drawing/2014/main" id="{DF7F3630-7B62-42C3-8C2D-D6DA6FECD3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593F3F8B-AD52-49D3-A79D-ECBD211A30DF}" type="slidenum">
              <a:rPr lang="en-US" altLang="en-US" smtClean="0">
                <a:latin typeface="Calibri" panose="020F0502020204030204" pitchFamily="34" charset="0"/>
              </a:rPr>
              <a:pPr/>
              <a:t>10</a:t>
            </a:fld>
            <a:endParaRPr lang="en-US" altLang="en-US" dirty="0">
              <a:latin typeface="Calibri" panose="020F0502020204030204" pitchFamily="34" charset="0"/>
            </a:endParaRPr>
          </a:p>
        </p:txBody>
      </p:sp>
    </p:spTree>
    <p:extLst>
      <p:ext uri="{BB962C8B-B14F-4D97-AF65-F5344CB8AC3E}">
        <p14:creationId xmlns:p14="http://schemas.microsoft.com/office/powerpoint/2010/main" val="194064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9F3CA10-2F87-42B4-9D1B-1FCAE735AD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9C22208A-2FCF-4148-B3B7-1C01FA4425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dirty="0"/>
              <a:t>Engineers and Geoscientists BC is the regulatory body for engineering and geoscience. </a:t>
            </a:r>
          </a:p>
          <a:p>
            <a:pPr eaLnBrk="1" hangingPunct="1">
              <a:spcBef>
                <a:spcPct val="0"/>
              </a:spcBef>
            </a:pPr>
            <a:endParaRPr lang="en-US" altLang="en-US" dirty="0"/>
          </a:p>
          <a:p>
            <a:pPr eaLnBrk="1" hangingPunct="1">
              <a:spcBef>
                <a:spcPct val="0"/>
              </a:spcBef>
            </a:pPr>
            <a:r>
              <a:rPr lang="en-US" altLang="en-US" dirty="0"/>
              <a:t>If you have more questions about engineering and geoscience visit the Engineers and Geoscientists BC website egbc.ca/youth</a:t>
            </a:r>
          </a:p>
          <a:p>
            <a:pPr eaLnBrk="1" hangingPunct="1">
              <a:spcBef>
                <a:spcPct val="0"/>
              </a:spcBef>
            </a:pPr>
            <a:endParaRPr lang="en-US" altLang="en-US" dirty="0"/>
          </a:p>
        </p:txBody>
      </p:sp>
      <p:sp>
        <p:nvSpPr>
          <p:cNvPr id="27652" name="Slide Number Placeholder 3">
            <a:extLst>
              <a:ext uri="{FF2B5EF4-FFF2-40B4-BE49-F238E27FC236}">
                <a16:creationId xmlns:a16="http://schemas.microsoft.com/office/drawing/2014/main" id="{E071F5B8-91E2-47F2-9F89-883C02ABD1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4CC5A811-C1F8-47C0-AE0A-DC8DAEAB0BA3}" type="slidenum">
              <a:rPr lang="en-US" altLang="en-US">
                <a:latin typeface="Calibri" panose="020F0502020204030204" pitchFamily="34" charset="0"/>
              </a:rPr>
              <a:pPr/>
              <a:t>11</a:t>
            </a:fld>
            <a:endParaRPr lang="en-US" altLang="en-US" dirty="0">
              <a:latin typeface="Calibri" panose="020F0502020204030204" pitchFamily="34" charset="0"/>
            </a:endParaRPr>
          </a:p>
        </p:txBody>
      </p:sp>
    </p:spTree>
    <p:extLst>
      <p:ext uri="{BB962C8B-B14F-4D97-AF65-F5344CB8AC3E}">
        <p14:creationId xmlns:p14="http://schemas.microsoft.com/office/powerpoint/2010/main" val="3569558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D5B499CE-A47E-4963-8B4F-5D5071DA0A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F2C7499B-721E-46FD-B7C0-986BA1F5E5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Notice how many small triangles fit inside a rectangle to create strength. </a:t>
            </a:r>
          </a:p>
          <a:p>
            <a:endParaRPr lang="en-US" altLang="en-US" dirty="0"/>
          </a:p>
        </p:txBody>
      </p:sp>
      <p:sp>
        <p:nvSpPr>
          <p:cNvPr id="65540" name="Slide Number Placeholder 3">
            <a:extLst>
              <a:ext uri="{FF2B5EF4-FFF2-40B4-BE49-F238E27FC236}">
                <a16:creationId xmlns:a16="http://schemas.microsoft.com/office/drawing/2014/main" id="{2BE67133-D6A9-4DFD-98E1-831D317EE1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49E3914F-5259-4CFD-BC4C-2ECA5B6D97AF}" type="slidenum">
              <a:rPr lang="en-US" altLang="en-US" smtClean="0">
                <a:latin typeface="Calibri" panose="020F0502020204030204" pitchFamily="34" charset="0"/>
              </a:rPr>
              <a:pPr/>
              <a:t>2</a:t>
            </a:fld>
            <a:endParaRPr lang="en-US" altLang="en-US"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5BEBE73C-8E9C-4588-A998-D404C38ACF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CC484B20-F0AE-46D9-8D4A-F9C159C5AB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Look for triangles. </a:t>
            </a:r>
          </a:p>
          <a:p>
            <a:endParaRPr lang="en-US" altLang="en-US" dirty="0"/>
          </a:p>
          <a:p>
            <a:r>
              <a:rPr lang="en-US" altLang="en-US" dirty="0"/>
              <a:t>Notice how the beams look like “I”’s</a:t>
            </a:r>
          </a:p>
          <a:p>
            <a:endParaRPr lang="en-US" altLang="en-US" dirty="0"/>
          </a:p>
          <a:p>
            <a:r>
              <a:rPr lang="en-US" altLang="en-US" dirty="0"/>
              <a:t>Ask students how the metal might be connected?</a:t>
            </a:r>
          </a:p>
          <a:p>
            <a:endParaRPr lang="en-US" altLang="en-US" dirty="0"/>
          </a:p>
        </p:txBody>
      </p:sp>
      <p:sp>
        <p:nvSpPr>
          <p:cNvPr id="67588" name="Slide Number Placeholder 3">
            <a:extLst>
              <a:ext uri="{FF2B5EF4-FFF2-40B4-BE49-F238E27FC236}">
                <a16:creationId xmlns:a16="http://schemas.microsoft.com/office/drawing/2014/main" id="{5F266701-3465-4E2A-8662-9C05396EF0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332777ED-7129-4E5B-9D28-99895AFF0CA1}" type="slidenum">
              <a:rPr lang="en-US" altLang="en-US" smtClean="0">
                <a:latin typeface="Calibri" panose="020F0502020204030204" pitchFamily="34" charset="0"/>
              </a:rPr>
              <a:pPr/>
              <a:t>3</a:t>
            </a:fld>
            <a:endParaRPr lang="en-US" altLang="en-US"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94E85BC-05A3-46E3-BA26-2C8EFB12D8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2516582E-E893-4982-86B9-C47BF55EDF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Ask students why there would be triangles within triangles?</a:t>
            </a:r>
          </a:p>
        </p:txBody>
      </p:sp>
      <p:sp>
        <p:nvSpPr>
          <p:cNvPr id="69636" name="Slide Number Placeholder 3">
            <a:extLst>
              <a:ext uri="{FF2B5EF4-FFF2-40B4-BE49-F238E27FC236}">
                <a16:creationId xmlns:a16="http://schemas.microsoft.com/office/drawing/2014/main" id="{5763D24E-ABD2-455E-BBA7-1365C6DD83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DD562AFD-002F-432C-BF80-7B2ED1D3ECED}" type="slidenum">
              <a:rPr lang="en-US" altLang="en-US" smtClean="0">
                <a:latin typeface="Calibri" panose="020F0502020204030204" pitchFamily="34" charset="0"/>
              </a:rPr>
              <a:pPr/>
              <a:t>4</a:t>
            </a:fld>
            <a:endParaRPr lang="en-US" altLang="en-US"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F6AB5FA-B4A4-46C7-B4ED-757A83050E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A466B9BC-F173-452F-BD64-F372B71150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Point out the supports under the bridge. </a:t>
            </a:r>
          </a:p>
          <a:p>
            <a:endParaRPr lang="en-US" altLang="en-US" dirty="0"/>
          </a:p>
          <a:p>
            <a:r>
              <a:rPr lang="en-US" altLang="en-US" dirty="0"/>
              <a:t>IF ABLE to source a wooden bridge:</a:t>
            </a:r>
          </a:p>
          <a:p>
            <a:r>
              <a:rPr lang="en-US" altLang="en-US" dirty="0"/>
              <a:t>Ask how the wood parts might be connected? What kind of joints could be strong?</a:t>
            </a:r>
          </a:p>
          <a:p>
            <a:endParaRPr lang="en-US" altLang="en-US" dirty="0"/>
          </a:p>
        </p:txBody>
      </p:sp>
      <p:sp>
        <p:nvSpPr>
          <p:cNvPr id="71684" name="Slide Number Placeholder 3">
            <a:extLst>
              <a:ext uri="{FF2B5EF4-FFF2-40B4-BE49-F238E27FC236}">
                <a16:creationId xmlns:a16="http://schemas.microsoft.com/office/drawing/2014/main" id="{123D63F7-68A9-4554-97E9-14BAE66C0F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A05B234D-4D35-4C7D-AA90-C3C82056C092}" type="slidenum">
              <a:rPr lang="en-US" altLang="en-US" smtClean="0">
                <a:latin typeface="Calibri" panose="020F0502020204030204" pitchFamily="34" charset="0"/>
              </a:rPr>
              <a:pPr/>
              <a:t>5</a:t>
            </a:fld>
            <a:endParaRPr lang="en-US" altLang="en-US" dirty="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5CC5131D-68A6-4085-BC18-15352129AA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55EF71D4-3959-46BE-AF8D-B84E14191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Encourage students to find as many shapes as possible.</a:t>
            </a:r>
          </a:p>
          <a:p>
            <a:endParaRPr lang="en-US" altLang="en-US" dirty="0"/>
          </a:p>
          <a:p>
            <a:r>
              <a:rPr lang="en-US" altLang="en-US" dirty="0"/>
              <a:t>Structural engineers design building to make sure they are safe for people to be in during natural disasters like earthquakes.</a:t>
            </a:r>
          </a:p>
          <a:p>
            <a:endParaRPr lang="en-US" altLang="en-US" dirty="0"/>
          </a:p>
          <a:p>
            <a:r>
              <a:rPr lang="en-US" altLang="en-US" dirty="0"/>
              <a:t>As a type of civil engineer, structural engineers design structures that will be strong and stable enough for people to use every day.</a:t>
            </a:r>
          </a:p>
          <a:p>
            <a:endParaRPr lang="en-US" altLang="en-US" dirty="0"/>
          </a:p>
        </p:txBody>
      </p:sp>
      <p:sp>
        <p:nvSpPr>
          <p:cNvPr id="79876" name="Slide Number Placeholder 3">
            <a:extLst>
              <a:ext uri="{FF2B5EF4-FFF2-40B4-BE49-F238E27FC236}">
                <a16:creationId xmlns:a16="http://schemas.microsoft.com/office/drawing/2014/main" id="{2619F48B-D6F3-4CD3-9EF1-ABCAD94C62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822D49C-5E0B-4ECD-BCD6-78FE803DD302}" type="slidenum">
              <a:rPr lang="en-US" altLang="en-US" smtClean="0">
                <a:latin typeface="Calibri" panose="020F0502020204030204" pitchFamily="34" charset="0"/>
              </a:rPr>
              <a:pPr/>
              <a:t>6</a:t>
            </a:fld>
            <a:endParaRPr lang="en-US" altLang="en-US" dirty="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BF614F38-F500-4BE7-A6E5-0072B96181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1D9185C1-EA4A-4451-AC90-1FC87328BC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Ask students how engineers can use cables or ropes to make structures stronger? </a:t>
            </a:r>
          </a:p>
        </p:txBody>
      </p:sp>
      <p:sp>
        <p:nvSpPr>
          <p:cNvPr id="75780" name="Slide Number Placeholder 3">
            <a:extLst>
              <a:ext uri="{FF2B5EF4-FFF2-40B4-BE49-F238E27FC236}">
                <a16:creationId xmlns:a16="http://schemas.microsoft.com/office/drawing/2014/main" id="{B069A622-8A83-4A61-AB50-7D38E5E0AE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2195097F-2810-4BB9-ABB8-019BE0F0C4DE}" type="slidenum">
              <a:rPr lang="en-US" altLang="en-US" smtClean="0">
                <a:latin typeface="Calibri" panose="020F0502020204030204" pitchFamily="34" charset="0"/>
              </a:rPr>
              <a:pPr/>
              <a:t>7</a:t>
            </a:fld>
            <a:endParaRPr lang="en-US" altLang="en-US"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B01B0F98-6726-469E-A0F0-FF4BC6F0E5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7A61F91A-30BF-4F31-892C-94D459DCD3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7828" name="Slide Number Placeholder 3">
            <a:extLst>
              <a:ext uri="{FF2B5EF4-FFF2-40B4-BE49-F238E27FC236}">
                <a16:creationId xmlns:a16="http://schemas.microsoft.com/office/drawing/2014/main" id="{BF9E2092-00A9-456E-AE67-F82A84D0B7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B9240199-D3A5-4343-8185-2A09D9E9E54A}" type="slidenum">
              <a:rPr lang="en-US" altLang="en-US" smtClean="0">
                <a:latin typeface="Calibri" panose="020F0502020204030204" pitchFamily="34" charset="0"/>
              </a:rPr>
              <a:pPr/>
              <a:t>8</a:t>
            </a:fld>
            <a:endParaRPr lang="en-US" altLang="en-US"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2852CAB5-AD38-43F6-89B9-48D9D444FC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DB24E57F-27D6-4D62-8B7F-07688D647B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Your design Challenge: Think like an engineer and design a home for a hamster! </a:t>
            </a:r>
          </a:p>
          <a:p>
            <a:endParaRPr lang="en-US" altLang="en-US" dirty="0"/>
          </a:p>
          <a:p>
            <a:r>
              <a:rPr lang="en-US" altLang="en-US" dirty="0"/>
              <a:t>Introduce the challenge and group work expectations. </a:t>
            </a:r>
          </a:p>
          <a:p>
            <a:endParaRPr lang="en-US" altLang="en-US" dirty="0"/>
          </a:p>
          <a:p>
            <a:r>
              <a:rPr lang="en-US" altLang="en-US" dirty="0"/>
              <a:t>The aim of this activity is to build a home that would be safe for your hamster to live in.</a:t>
            </a:r>
          </a:p>
          <a:p>
            <a:endParaRPr lang="en-US" altLang="en-US" dirty="0"/>
          </a:p>
          <a:p>
            <a:r>
              <a:rPr lang="en-US" altLang="en-US" dirty="0"/>
              <a:t>Using the materials provided, you will work individually or in groups to put your hamster home together. </a:t>
            </a:r>
          </a:p>
          <a:p>
            <a:endParaRPr lang="en-US" altLang="en-US" dirty="0"/>
          </a:p>
          <a:p>
            <a:endParaRPr lang="en-US" altLang="en-US" dirty="0"/>
          </a:p>
          <a:p>
            <a:endParaRPr lang="en-US" altLang="en-US" dirty="0"/>
          </a:p>
        </p:txBody>
      </p:sp>
      <p:sp>
        <p:nvSpPr>
          <p:cNvPr id="81924" name="Slide Number Placeholder 3">
            <a:extLst>
              <a:ext uri="{FF2B5EF4-FFF2-40B4-BE49-F238E27FC236}">
                <a16:creationId xmlns:a16="http://schemas.microsoft.com/office/drawing/2014/main" id="{DF7F3630-7B62-42C3-8C2D-D6DA6FECD3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593F3F8B-AD52-49D3-A79D-ECBD211A30DF}" type="slidenum">
              <a:rPr lang="en-US" altLang="en-US" smtClean="0">
                <a:latin typeface="Calibri" panose="020F0502020204030204" pitchFamily="34" charset="0"/>
              </a:rPr>
              <a:pPr/>
              <a:t>9</a:t>
            </a:fld>
            <a:endParaRPr lang="en-US" altLang="en-US"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Master" Target="../slideMasters/slideMaster2.xml"/><Relationship Id="rId4" Type="http://schemas.openxmlformats.org/officeDocument/2006/relationships/image" Target="../media/image3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oleObject" Target="../embeddings/oleObject2.bin"/><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QMP">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20C02E5-B91B-439E-AEBC-B0E469B4959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b="-28776"/>
          <a:stretch>
            <a:fillRect/>
          </a:stretch>
        </p:blipFill>
        <p:spPr bwMode="auto">
          <a:xfrm>
            <a:off x="0" y="0"/>
            <a:ext cx="9144000"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BCC3211-5349-495A-9B33-633C8F8448F9}"/>
              </a:ext>
            </a:extLst>
          </p:cNvPr>
          <p:cNvSpPr/>
          <p:nvPr userDrawn="1"/>
        </p:nvSpPr>
        <p:spPr>
          <a:xfrm>
            <a:off x="0" y="1244600"/>
            <a:ext cx="9144000" cy="38989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7" name="Group 8">
            <a:extLst>
              <a:ext uri="{FF2B5EF4-FFF2-40B4-BE49-F238E27FC236}">
                <a16:creationId xmlns:a16="http://schemas.microsoft.com/office/drawing/2014/main" id="{621A79C9-248A-4DDF-8D7D-791FD99207B3}"/>
              </a:ext>
            </a:extLst>
          </p:cNvPr>
          <p:cNvGrpSpPr>
            <a:grpSpLocks/>
          </p:cNvGrpSpPr>
          <p:nvPr userDrawn="1"/>
        </p:nvGrpSpPr>
        <p:grpSpPr bwMode="auto">
          <a:xfrm>
            <a:off x="3946525" y="852488"/>
            <a:ext cx="1247775" cy="1439862"/>
            <a:chOff x="2425700" y="1684338"/>
            <a:chExt cx="2917825" cy="3370262"/>
          </a:xfrm>
        </p:grpSpPr>
        <p:sp>
          <p:nvSpPr>
            <p:cNvPr id="8" name="Freeform 9">
              <a:extLst>
                <a:ext uri="{FF2B5EF4-FFF2-40B4-BE49-F238E27FC236}">
                  <a16:creationId xmlns:a16="http://schemas.microsoft.com/office/drawing/2014/main" id="{CCF09054-30A8-4BB0-98DE-969F01B2748E}"/>
                </a:ext>
              </a:extLst>
            </p:cNvPr>
            <p:cNvSpPr>
              <a:spLocks noEditPoints="1"/>
            </p:cNvSpPr>
            <p:nvPr userDrawn="1"/>
          </p:nvSpPr>
          <p:spPr bwMode="auto">
            <a:xfrm>
              <a:off x="2425700" y="3919538"/>
              <a:ext cx="2917825" cy="1135062"/>
            </a:xfrm>
            <a:custGeom>
              <a:avLst/>
              <a:gdLst>
                <a:gd name="T0" fmla="*/ 2147483646 w 1145"/>
                <a:gd name="T1" fmla="*/ 2147483646 h 446"/>
                <a:gd name="T2" fmla="*/ 2147483646 w 1145"/>
                <a:gd name="T3" fmla="*/ 2147483646 h 446"/>
                <a:gd name="T4" fmla="*/ 2147483646 w 1145"/>
                <a:gd name="T5" fmla="*/ 2147483646 h 446"/>
                <a:gd name="T6" fmla="*/ 2147483646 w 1145"/>
                <a:gd name="T7" fmla="*/ 0 h 446"/>
                <a:gd name="T8" fmla="*/ 2147483646 w 1145"/>
                <a:gd name="T9" fmla="*/ 2147483646 h 446"/>
                <a:gd name="T10" fmla="*/ 2147483646 w 1145"/>
                <a:gd name="T11" fmla="*/ 2147483646 h 446"/>
                <a:gd name="T12" fmla="*/ 2147483646 w 1145"/>
                <a:gd name="T13" fmla="*/ 2147483646 h 446"/>
                <a:gd name="T14" fmla="*/ 2147483646 w 1145"/>
                <a:gd name="T15" fmla="*/ 2147483646 h 446"/>
                <a:gd name="T16" fmla="*/ 2147483646 w 1145"/>
                <a:gd name="T17" fmla="*/ 2147483646 h 446"/>
                <a:gd name="T18" fmla="*/ 2147483646 w 1145"/>
                <a:gd name="T19" fmla="*/ 2147483646 h 446"/>
                <a:gd name="T20" fmla="*/ 2147483646 w 1145"/>
                <a:gd name="T21" fmla="*/ 2147483646 h 446"/>
                <a:gd name="T22" fmla="*/ 2147483646 w 1145"/>
                <a:gd name="T23" fmla="*/ 2147483646 h 446"/>
                <a:gd name="T24" fmla="*/ 2147483646 w 1145"/>
                <a:gd name="T25" fmla="*/ 2147483646 h 446"/>
                <a:gd name="T26" fmla="*/ 2147483646 w 1145"/>
                <a:gd name="T27" fmla="*/ 2147483646 h 446"/>
                <a:gd name="T28" fmla="*/ 2147483646 w 1145"/>
                <a:gd name="T29" fmla="*/ 2147483646 h 446"/>
                <a:gd name="T30" fmla="*/ 2147483646 w 1145"/>
                <a:gd name="T31" fmla="*/ 2147483646 h 446"/>
                <a:gd name="T32" fmla="*/ 2147483646 w 1145"/>
                <a:gd name="T33" fmla="*/ 2147483646 h 446"/>
                <a:gd name="T34" fmla="*/ 2147483646 w 1145"/>
                <a:gd name="T35" fmla="*/ 2147483646 h 446"/>
                <a:gd name="T36" fmla="*/ 2147483646 w 1145"/>
                <a:gd name="T37" fmla="*/ 2147483646 h 446"/>
                <a:gd name="T38" fmla="*/ 2147483646 w 1145"/>
                <a:gd name="T39" fmla="*/ 2147483646 h 446"/>
                <a:gd name="T40" fmla="*/ 2147483646 w 1145"/>
                <a:gd name="T41" fmla="*/ 2147483646 h 446"/>
                <a:gd name="T42" fmla="*/ 2147483646 w 1145"/>
                <a:gd name="T43" fmla="*/ 2147483646 h 446"/>
                <a:gd name="T44" fmla="*/ 2147483646 w 1145"/>
                <a:gd name="T45" fmla="*/ 2147483646 h 446"/>
                <a:gd name="T46" fmla="*/ 2147483646 w 1145"/>
                <a:gd name="T47" fmla="*/ 2147483646 h 446"/>
                <a:gd name="T48" fmla="*/ 2147483646 w 1145"/>
                <a:gd name="T49" fmla="*/ 2147483646 h 446"/>
                <a:gd name="T50" fmla="*/ 2147483646 w 1145"/>
                <a:gd name="T51" fmla="*/ 2147483646 h 446"/>
                <a:gd name="T52" fmla="*/ 2147483646 w 1145"/>
                <a:gd name="T53" fmla="*/ 2147483646 h 446"/>
                <a:gd name="T54" fmla="*/ 2147483646 w 1145"/>
                <a:gd name="T55" fmla="*/ 2147483646 h 446"/>
                <a:gd name="T56" fmla="*/ 2147483646 w 1145"/>
                <a:gd name="T57" fmla="*/ 2147483646 h 446"/>
                <a:gd name="T58" fmla="*/ 2147483646 w 1145"/>
                <a:gd name="T59" fmla="*/ 2147483646 h 446"/>
                <a:gd name="T60" fmla="*/ 2147483646 w 1145"/>
                <a:gd name="T61" fmla="*/ 2147483646 h 446"/>
                <a:gd name="T62" fmla="*/ 2147483646 w 1145"/>
                <a:gd name="T63" fmla="*/ 2147483646 h 446"/>
                <a:gd name="T64" fmla="*/ 2147483646 w 1145"/>
                <a:gd name="T65" fmla="*/ 2147483646 h 446"/>
                <a:gd name="T66" fmla="*/ 2147483646 w 1145"/>
                <a:gd name="T67" fmla="*/ 2147483646 h 446"/>
                <a:gd name="T68" fmla="*/ 2147483646 w 1145"/>
                <a:gd name="T69" fmla="*/ 2147483646 h 446"/>
                <a:gd name="T70" fmla="*/ 2147483646 w 1145"/>
                <a:gd name="T71" fmla="*/ 2147483646 h 446"/>
                <a:gd name="T72" fmla="*/ 2147483646 w 1145"/>
                <a:gd name="T73" fmla="*/ 2147483646 h 446"/>
                <a:gd name="T74" fmla="*/ 2147483646 w 1145"/>
                <a:gd name="T75" fmla="*/ 2147483646 h 446"/>
                <a:gd name="T76" fmla="*/ 2147483646 w 1145"/>
                <a:gd name="T77" fmla="*/ 2147483646 h 446"/>
                <a:gd name="T78" fmla="*/ 2147483646 w 1145"/>
                <a:gd name="T79" fmla="*/ 2147483646 h 446"/>
                <a:gd name="T80" fmla="*/ 2147483646 w 1145"/>
                <a:gd name="T81" fmla="*/ 2147483646 h 446"/>
                <a:gd name="T82" fmla="*/ 2147483646 w 1145"/>
                <a:gd name="T83" fmla="*/ 2147483646 h 446"/>
                <a:gd name="T84" fmla="*/ 2147483646 w 1145"/>
                <a:gd name="T85" fmla="*/ 2147483646 h 446"/>
                <a:gd name="T86" fmla="*/ 2147483646 w 1145"/>
                <a:gd name="T87" fmla="*/ 2147483646 h 446"/>
                <a:gd name="T88" fmla="*/ 2147483646 w 1145"/>
                <a:gd name="T89" fmla="*/ 2147483646 h 446"/>
                <a:gd name="T90" fmla="*/ 2147483646 w 1145"/>
                <a:gd name="T91" fmla="*/ 2147483646 h 446"/>
                <a:gd name="T92" fmla="*/ 2147483646 w 1145"/>
                <a:gd name="T93" fmla="*/ 2147483646 h 446"/>
                <a:gd name="T94" fmla="*/ 2147483646 w 1145"/>
                <a:gd name="T95" fmla="*/ 2147483646 h 446"/>
                <a:gd name="T96" fmla="*/ 2147483646 w 1145"/>
                <a:gd name="T97" fmla="*/ 2147483646 h 446"/>
                <a:gd name="T98" fmla="*/ 2147483646 w 1145"/>
                <a:gd name="T99" fmla="*/ 2147483646 h 446"/>
                <a:gd name="T100" fmla="*/ 2147483646 w 1145"/>
                <a:gd name="T101" fmla="*/ 2147483646 h 446"/>
                <a:gd name="T102" fmla="*/ 2147483646 w 1145"/>
                <a:gd name="T103" fmla="*/ 2147483646 h 446"/>
                <a:gd name="T104" fmla="*/ 2147483646 w 1145"/>
                <a:gd name="T105" fmla="*/ 2147483646 h 446"/>
                <a:gd name="T106" fmla="*/ 2147483646 w 1145"/>
                <a:gd name="T107" fmla="*/ 2147483646 h 446"/>
                <a:gd name="T108" fmla="*/ 2147483646 w 1145"/>
                <a:gd name="T109" fmla="*/ 2147483646 h 446"/>
                <a:gd name="T110" fmla="*/ 2147483646 w 1145"/>
                <a:gd name="T111" fmla="*/ 2147483646 h 446"/>
                <a:gd name="T112" fmla="*/ 2147483646 w 1145"/>
                <a:gd name="T113" fmla="*/ 2147483646 h 4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45" h="446">
                  <a:moveTo>
                    <a:pt x="86" y="67"/>
                  </a:moveTo>
                  <a:cubicBezTo>
                    <a:pt x="86" y="109"/>
                    <a:pt x="86" y="109"/>
                    <a:pt x="86" y="109"/>
                  </a:cubicBezTo>
                  <a:cubicBezTo>
                    <a:pt x="142" y="109"/>
                    <a:pt x="142" y="109"/>
                    <a:pt x="142" y="109"/>
                  </a:cubicBezTo>
                  <a:cubicBezTo>
                    <a:pt x="142" y="122"/>
                    <a:pt x="142" y="122"/>
                    <a:pt x="142" y="122"/>
                  </a:cubicBezTo>
                  <a:cubicBezTo>
                    <a:pt x="72" y="122"/>
                    <a:pt x="72" y="122"/>
                    <a:pt x="72" y="122"/>
                  </a:cubicBezTo>
                  <a:cubicBezTo>
                    <a:pt x="72" y="1"/>
                    <a:pt x="72" y="1"/>
                    <a:pt x="72" y="1"/>
                  </a:cubicBezTo>
                  <a:cubicBezTo>
                    <a:pt x="141" y="1"/>
                    <a:pt x="141" y="1"/>
                    <a:pt x="141" y="1"/>
                  </a:cubicBezTo>
                  <a:cubicBezTo>
                    <a:pt x="141" y="14"/>
                    <a:pt x="141" y="14"/>
                    <a:pt x="141" y="14"/>
                  </a:cubicBezTo>
                  <a:cubicBezTo>
                    <a:pt x="86" y="14"/>
                    <a:pt x="86" y="14"/>
                    <a:pt x="86" y="14"/>
                  </a:cubicBezTo>
                  <a:cubicBezTo>
                    <a:pt x="86" y="54"/>
                    <a:pt x="86" y="54"/>
                    <a:pt x="86" y="54"/>
                  </a:cubicBezTo>
                  <a:cubicBezTo>
                    <a:pt x="136" y="54"/>
                    <a:pt x="136" y="54"/>
                    <a:pt x="136" y="54"/>
                  </a:cubicBezTo>
                  <a:cubicBezTo>
                    <a:pt x="136" y="67"/>
                    <a:pt x="136" y="67"/>
                    <a:pt x="136" y="67"/>
                  </a:cubicBezTo>
                  <a:lnTo>
                    <a:pt x="86" y="67"/>
                  </a:lnTo>
                  <a:close/>
                  <a:moveTo>
                    <a:pt x="248" y="1"/>
                  </a:moveTo>
                  <a:cubicBezTo>
                    <a:pt x="235" y="1"/>
                    <a:pt x="235" y="1"/>
                    <a:pt x="235" y="1"/>
                  </a:cubicBezTo>
                  <a:cubicBezTo>
                    <a:pt x="235" y="93"/>
                    <a:pt x="235" y="93"/>
                    <a:pt x="235" y="93"/>
                  </a:cubicBezTo>
                  <a:cubicBezTo>
                    <a:pt x="184" y="1"/>
                    <a:pt x="184" y="1"/>
                    <a:pt x="184" y="1"/>
                  </a:cubicBezTo>
                  <a:cubicBezTo>
                    <a:pt x="172" y="1"/>
                    <a:pt x="172" y="1"/>
                    <a:pt x="172" y="1"/>
                  </a:cubicBezTo>
                  <a:cubicBezTo>
                    <a:pt x="172" y="122"/>
                    <a:pt x="172" y="122"/>
                    <a:pt x="172" y="122"/>
                  </a:cubicBezTo>
                  <a:cubicBezTo>
                    <a:pt x="185" y="122"/>
                    <a:pt x="185" y="122"/>
                    <a:pt x="185" y="122"/>
                  </a:cubicBezTo>
                  <a:cubicBezTo>
                    <a:pt x="185" y="29"/>
                    <a:pt x="185" y="29"/>
                    <a:pt x="185" y="29"/>
                  </a:cubicBezTo>
                  <a:cubicBezTo>
                    <a:pt x="237" y="122"/>
                    <a:pt x="237" y="122"/>
                    <a:pt x="237" y="122"/>
                  </a:cubicBezTo>
                  <a:cubicBezTo>
                    <a:pt x="248" y="122"/>
                    <a:pt x="248" y="122"/>
                    <a:pt x="248" y="122"/>
                  </a:cubicBezTo>
                  <a:lnTo>
                    <a:pt x="248" y="1"/>
                  </a:lnTo>
                  <a:close/>
                  <a:moveTo>
                    <a:pt x="322" y="74"/>
                  </a:moveTo>
                  <a:cubicBezTo>
                    <a:pt x="345" y="74"/>
                    <a:pt x="345" y="74"/>
                    <a:pt x="345" y="74"/>
                  </a:cubicBezTo>
                  <a:cubicBezTo>
                    <a:pt x="345" y="88"/>
                    <a:pt x="345" y="88"/>
                    <a:pt x="345" y="88"/>
                  </a:cubicBezTo>
                  <a:cubicBezTo>
                    <a:pt x="345" y="101"/>
                    <a:pt x="335" y="111"/>
                    <a:pt x="319" y="111"/>
                  </a:cubicBezTo>
                  <a:cubicBezTo>
                    <a:pt x="303" y="111"/>
                    <a:pt x="293" y="100"/>
                    <a:pt x="293" y="86"/>
                  </a:cubicBezTo>
                  <a:cubicBezTo>
                    <a:pt x="293" y="38"/>
                    <a:pt x="293" y="38"/>
                    <a:pt x="293" y="38"/>
                  </a:cubicBezTo>
                  <a:cubicBezTo>
                    <a:pt x="293" y="23"/>
                    <a:pt x="303" y="12"/>
                    <a:pt x="319" y="12"/>
                  </a:cubicBezTo>
                  <a:cubicBezTo>
                    <a:pt x="335" y="12"/>
                    <a:pt x="344" y="21"/>
                    <a:pt x="344" y="34"/>
                  </a:cubicBezTo>
                  <a:cubicBezTo>
                    <a:pt x="344" y="37"/>
                    <a:pt x="344" y="37"/>
                    <a:pt x="344" y="37"/>
                  </a:cubicBezTo>
                  <a:cubicBezTo>
                    <a:pt x="358" y="37"/>
                    <a:pt x="358" y="37"/>
                    <a:pt x="358" y="37"/>
                  </a:cubicBezTo>
                  <a:cubicBezTo>
                    <a:pt x="358" y="34"/>
                    <a:pt x="358" y="34"/>
                    <a:pt x="358" y="34"/>
                  </a:cubicBezTo>
                  <a:cubicBezTo>
                    <a:pt x="358" y="13"/>
                    <a:pt x="342" y="0"/>
                    <a:pt x="319" y="0"/>
                  </a:cubicBezTo>
                  <a:cubicBezTo>
                    <a:pt x="295" y="0"/>
                    <a:pt x="279" y="14"/>
                    <a:pt x="279" y="38"/>
                  </a:cubicBezTo>
                  <a:cubicBezTo>
                    <a:pt x="279" y="85"/>
                    <a:pt x="279" y="85"/>
                    <a:pt x="279" y="85"/>
                  </a:cubicBezTo>
                  <a:cubicBezTo>
                    <a:pt x="279" y="109"/>
                    <a:pt x="296" y="124"/>
                    <a:pt x="319" y="124"/>
                  </a:cubicBezTo>
                  <a:cubicBezTo>
                    <a:pt x="342" y="124"/>
                    <a:pt x="358" y="110"/>
                    <a:pt x="358" y="87"/>
                  </a:cubicBezTo>
                  <a:cubicBezTo>
                    <a:pt x="358" y="63"/>
                    <a:pt x="358" y="63"/>
                    <a:pt x="358" y="63"/>
                  </a:cubicBezTo>
                  <a:cubicBezTo>
                    <a:pt x="322" y="63"/>
                    <a:pt x="322" y="63"/>
                    <a:pt x="322" y="63"/>
                  </a:cubicBezTo>
                  <a:lnTo>
                    <a:pt x="322" y="74"/>
                  </a:lnTo>
                  <a:close/>
                  <a:moveTo>
                    <a:pt x="403" y="1"/>
                  </a:moveTo>
                  <a:cubicBezTo>
                    <a:pt x="389" y="1"/>
                    <a:pt x="389" y="1"/>
                    <a:pt x="389" y="1"/>
                  </a:cubicBezTo>
                  <a:cubicBezTo>
                    <a:pt x="389" y="122"/>
                    <a:pt x="389" y="122"/>
                    <a:pt x="389" y="122"/>
                  </a:cubicBezTo>
                  <a:cubicBezTo>
                    <a:pt x="403" y="122"/>
                    <a:pt x="403" y="122"/>
                    <a:pt x="403" y="122"/>
                  </a:cubicBezTo>
                  <a:lnTo>
                    <a:pt x="403" y="1"/>
                  </a:lnTo>
                  <a:close/>
                  <a:moveTo>
                    <a:pt x="516" y="1"/>
                  </a:moveTo>
                  <a:cubicBezTo>
                    <a:pt x="503" y="1"/>
                    <a:pt x="503" y="1"/>
                    <a:pt x="503" y="1"/>
                  </a:cubicBezTo>
                  <a:cubicBezTo>
                    <a:pt x="503" y="93"/>
                    <a:pt x="503" y="93"/>
                    <a:pt x="503" y="93"/>
                  </a:cubicBezTo>
                  <a:cubicBezTo>
                    <a:pt x="452" y="1"/>
                    <a:pt x="452" y="1"/>
                    <a:pt x="452" y="1"/>
                  </a:cubicBezTo>
                  <a:cubicBezTo>
                    <a:pt x="439" y="1"/>
                    <a:pt x="439" y="1"/>
                    <a:pt x="439" y="1"/>
                  </a:cubicBezTo>
                  <a:cubicBezTo>
                    <a:pt x="439" y="122"/>
                    <a:pt x="439" y="122"/>
                    <a:pt x="439" y="122"/>
                  </a:cubicBezTo>
                  <a:cubicBezTo>
                    <a:pt x="452" y="122"/>
                    <a:pt x="452" y="122"/>
                    <a:pt x="452" y="122"/>
                  </a:cubicBezTo>
                  <a:cubicBezTo>
                    <a:pt x="452" y="29"/>
                    <a:pt x="452" y="29"/>
                    <a:pt x="452" y="29"/>
                  </a:cubicBezTo>
                  <a:cubicBezTo>
                    <a:pt x="504" y="122"/>
                    <a:pt x="504" y="122"/>
                    <a:pt x="504" y="122"/>
                  </a:cubicBezTo>
                  <a:cubicBezTo>
                    <a:pt x="516" y="122"/>
                    <a:pt x="516" y="122"/>
                    <a:pt x="516" y="122"/>
                  </a:cubicBezTo>
                  <a:lnTo>
                    <a:pt x="516" y="1"/>
                  </a:lnTo>
                  <a:close/>
                  <a:moveTo>
                    <a:pt x="614" y="67"/>
                  </a:moveTo>
                  <a:cubicBezTo>
                    <a:pt x="614" y="54"/>
                    <a:pt x="614" y="54"/>
                    <a:pt x="614" y="54"/>
                  </a:cubicBezTo>
                  <a:cubicBezTo>
                    <a:pt x="564" y="54"/>
                    <a:pt x="564" y="54"/>
                    <a:pt x="564" y="54"/>
                  </a:cubicBezTo>
                  <a:cubicBezTo>
                    <a:pt x="564" y="14"/>
                    <a:pt x="564" y="14"/>
                    <a:pt x="564" y="14"/>
                  </a:cubicBezTo>
                  <a:cubicBezTo>
                    <a:pt x="619" y="14"/>
                    <a:pt x="619" y="14"/>
                    <a:pt x="619" y="14"/>
                  </a:cubicBezTo>
                  <a:cubicBezTo>
                    <a:pt x="619" y="1"/>
                    <a:pt x="619" y="1"/>
                    <a:pt x="619" y="1"/>
                  </a:cubicBezTo>
                  <a:cubicBezTo>
                    <a:pt x="550" y="1"/>
                    <a:pt x="550" y="1"/>
                    <a:pt x="550" y="1"/>
                  </a:cubicBezTo>
                  <a:cubicBezTo>
                    <a:pt x="550" y="122"/>
                    <a:pt x="550" y="122"/>
                    <a:pt x="550" y="122"/>
                  </a:cubicBezTo>
                  <a:cubicBezTo>
                    <a:pt x="620" y="122"/>
                    <a:pt x="620" y="122"/>
                    <a:pt x="620" y="122"/>
                  </a:cubicBezTo>
                  <a:cubicBezTo>
                    <a:pt x="620" y="109"/>
                    <a:pt x="620" y="109"/>
                    <a:pt x="620" y="109"/>
                  </a:cubicBezTo>
                  <a:cubicBezTo>
                    <a:pt x="564" y="109"/>
                    <a:pt x="564" y="109"/>
                    <a:pt x="564" y="109"/>
                  </a:cubicBezTo>
                  <a:cubicBezTo>
                    <a:pt x="564" y="67"/>
                    <a:pt x="564" y="67"/>
                    <a:pt x="564" y="67"/>
                  </a:cubicBezTo>
                  <a:lnTo>
                    <a:pt x="614" y="67"/>
                  </a:lnTo>
                  <a:close/>
                  <a:moveTo>
                    <a:pt x="710" y="67"/>
                  </a:moveTo>
                  <a:cubicBezTo>
                    <a:pt x="710" y="54"/>
                    <a:pt x="710" y="54"/>
                    <a:pt x="710" y="54"/>
                  </a:cubicBezTo>
                  <a:cubicBezTo>
                    <a:pt x="660" y="54"/>
                    <a:pt x="660" y="54"/>
                    <a:pt x="660" y="54"/>
                  </a:cubicBezTo>
                  <a:cubicBezTo>
                    <a:pt x="660" y="14"/>
                    <a:pt x="660" y="14"/>
                    <a:pt x="660" y="14"/>
                  </a:cubicBezTo>
                  <a:cubicBezTo>
                    <a:pt x="715" y="14"/>
                    <a:pt x="715" y="14"/>
                    <a:pt x="715" y="14"/>
                  </a:cubicBezTo>
                  <a:cubicBezTo>
                    <a:pt x="715" y="1"/>
                    <a:pt x="715" y="1"/>
                    <a:pt x="715" y="1"/>
                  </a:cubicBezTo>
                  <a:cubicBezTo>
                    <a:pt x="646" y="1"/>
                    <a:pt x="646" y="1"/>
                    <a:pt x="646" y="1"/>
                  </a:cubicBezTo>
                  <a:cubicBezTo>
                    <a:pt x="646" y="122"/>
                    <a:pt x="646" y="122"/>
                    <a:pt x="646" y="122"/>
                  </a:cubicBezTo>
                  <a:cubicBezTo>
                    <a:pt x="716" y="122"/>
                    <a:pt x="716" y="122"/>
                    <a:pt x="716" y="122"/>
                  </a:cubicBezTo>
                  <a:cubicBezTo>
                    <a:pt x="716" y="109"/>
                    <a:pt x="716" y="109"/>
                    <a:pt x="716" y="109"/>
                  </a:cubicBezTo>
                  <a:cubicBezTo>
                    <a:pt x="660" y="109"/>
                    <a:pt x="660" y="109"/>
                    <a:pt x="660" y="109"/>
                  </a:cubicBezTo>
                  <a:cubicBezTo>
                    <a:pt x="660" y="67"/>
                    <a:pt x="660" y="67"/>
                    <a:pt x="660" y="67"/>
                  </a:cubicBezTo>
                  <a:lnTo>
                    <a:pt x="710" y="67"/>
                  </a:lnTo>
                  <a:close/>
                  <a:moveTo>
                    <a:pt x="822" y="122"/>
                  </a:moveTo>
                  <a:cubicBezTo>
                    <a:pt x="799" y="71"/>
                    <a:pt x="799" y="71"/>
                    <a:pt x="799" y="71"/>
                  </a:cubicBezTo>
                  <a:cubicBezTo>
                    <a:pt x="813" y="66"/>
                    <a:pt x="822" y="53"/>
                    <a:pt x="822" y="37"/>
                  </a:cubicBezTo>
                  <a:cubicBezTo>
                    <a:pt x="822" y="16"/>
                    <a:pt x="805" y="1"/>
                    <a:pt x="781" y="1"/>
                  </a:cubicBezTo>
                  <a:cubicBezTo>
                    <a:pt x="744" y="1"/>
                    <a:pt x="744" y="1"/>
                    <a:pt x="744" y="1"/>
                  </a:cubicBezTo>
                  <a:cubicBezTo>
                    <a:pt x="744" y="122"/>
                    <a:pt x="744" y="122"/>
                    <a:pt x="744" y="122"/>
                  </a:cubicBezTo>
                  <a:cubicBezTo>
                    <a:pt x="758" y="122"/>
                    <a:pt x="758" y="122"/>
                    <a:pt x="758" y="122"/>
                  </a:cubicBezTo>
                  <a:cubicBezTo>
                    <a:pt x="758" y="74"/>
                    <a:pt x="758" y="74"/>
                    <a:pt x="758" y="74"/>
                  </a:cubicBezTo>
                  <a:cubicBezTo>
                    <a:pt x="780" y="74"/>
                    <a:pt x="780" y="74"/>
                    <a:pt x="780" y="74"/>
                  </a:cubicBezTo>
                  <a:cubicBezTo>
                    <a:pt x="782" y="74"/>
                    <a:pt x="784" y="74"/>
                    <a:pt x="785" y="74"/>
                  </a:cubicBezTo>
                  <a:cubicBezTo>
                    <a:pt x="806" y="122"/>
                    <a:pt x="806" y="122"/>
                    <a:pt x="806" y="122"/>
                  </a:cubicBezTo>
                  <a:lnTo>
                    <a:pt x="822" y="122"/>
                  </a:lnTo>
                  <a:close/>
                  <a:moveTo>
                    <a:pt x="780" y="14"/>
                  </a:moveTo>
                  <a:cubicBezTo>
                    <a:pt x="797" y="14"/>
                    <a:pt x="807" y="23"/>
                    <a:pt x="807" y="38"/>
                  </a:cubicBezTo>
                  <a:cubicBezTo>
                    <a:pt x="807" y="52"/>
                    <a:pt x="797" y="62"/>
                    <a:pt x="780" y="62"/>
                  </a:cubicBezTo>
                  <a:cubicBezTo>
                    <a:pt x="758" y="62"/>
                    <a:pt x="758" y="62"/>
                    <a:pt x="758" y="62"/>
                  </a:cubicBezTo>
                  <a:cubicBezTo>
                    <a:pt x="758" y="14"/>
                    <a:pt x="758" y="14"/>
                    <a:pt x="758" y="14"/>
                  </a:cubicBezTo>
                  <a:lnTo>
                    <a:pt x="780" y="14"/>
                  </a:lnTo>
                  <a:close/>
                  <a:moveTo>
                    <a:pt x="920" y="36"/>
                  </a:moveTo>
                  <a:cubicBezTo>
                    <a:pt x="920" y="33"/>
                    <a:pt x="920" y="33"/>
                    <a:pt x="920" y="33"/>
                  </a:cubicBezTo>
                  <a:cubicBezTo>
                    <a:pt x="920" y="13"/>
                    <a:pt x="905" y="0"/>
                    <a:pt x="883" y="0"/>
                  </a:cubicBezTo>
                  <a:cubicBezTo>
                    <a:pt x="861" y="0"/>
                    <a:pt x="846" y="12"/>
                    <a:pt x="846" y="31"/>
                  </a:cubicBezTo>
                  <a:cubicBezTo>
                    <a:pt x="846" y="47"/>
                    <a:pt x="857" y="56"/>
                    <a:pt x="871" y="61"/>
                  </a:cubicBezTo>
                  <a:cubicBezTo>
                    <a:pt x="888" y="68"/>
                    <a:pt x="888" y="68"/>
                    <a:pt x="888" y="68"/>
                  </a:cubicBezTo>
                  <a:cubicBezTo>
                    <a:pt x="899" y="72"/>
                    <a:pt x="908" y="77"/>
                    <a:pt x="908" y="90"/>
                  </a:cubicBezTo>
                  <a:cubicBezTo>
                    <a:pt x="908" y="103"/>
                    <a:pt x="899" y="112"/>
                    <a:pt x="883" y="112"/>
                  </a:cubicBezTo>
                  <a:cubicBezTo>
                    <a:pt x="867" y="112"/>
                    <a:pt x="857" y="103"/>
                    <a:pt x="857" y="91"/>
                  </a:cubicBezTo>
                  <a:cubicBezTo>
                    <a:pt x="857" y="87"/>
                    <a:pt x="857" y="87"/>
                    <a:pt x="857" y="87"/>
                  </a:cubicBezTo>
                  <a:cubicBezTo>
                    <a:pt x="843" y="87"/>
                    <a:pt x="843" y="87"/>
                    <a:pt x="843" y="87"/>
                  </a:cubicBezTo>
                  <a:cubicBezTo>
                    <a:pt x="843" y="90"/>
                    <a:pt x="843" y="90"/>
                    <a:pt x="843" y="90"/>
                  </a:cubicBezTo>
                  <a:cubicBezTo>
                    <a:pt x="843" y="111"/>
                    <a:pt x="860" y="124"/>
                    <a:pt x="883" y="124"/>
                  </a:cubicBezTo>
                  <a:cubicBezTo>
                    <a:pt x="906" y="124"/>
                    <a:pt x="922" y="110"/>
                    <a:pt x="922" y="89"/>
                  </a:cubicBezTo>
                  <a:cubicBezTo>
                    <a:pt x="922" y="68"/>
                    <a:pt x="907" y="61"/>
                    <a:pt x="893" y="55"/>
                  </a:cubicBezTo>
                  <a:cubicBezTo>
                    <a:pt x="873" y="47"/>
                    <a:pt x="873" y="47"/>
                    <a:pt x="873" y="47"/>
                  </a:cubicBezTo>
                  <a:cubicBezTo>
                    <a:pt x="865" y="44"/>
                    <a:pt x="859" y="38"/>
                    <a:pt x="859" y="29"/>
                  </a:cubicBezTo>
                  <a:cubicBezTo>
                    <a:pt x="859" y="19"/>
                    <a:pt x="868" y="11"/>
                    <a:pt x="883" y="11"/>
                  </a:cubicBezTo>
                  <a:cubicBezTo>
                    <a:pt x="898" y="11"/>
                    <a:pt x="906" y="21"/>
                    <a:pt x="906" y="33"/>
                  </a:cubicBezTo>
                  <a:cubicBezTo>
                    <a:pt x="906" y="36"/>
                    <a:pt x="906" y="36"/>
                    <a:pt x="906" y="36"/>
                  </a:cubicBezTo>
                  <a:lnTo>
                    <a:pt x="920" y="36"/>
                  </a:lnTo>
                  <a:close/>
                  <a:moveTo>
                    <a:pt x="1073" y="53"/>
                  </a:moveTo>
                  <a:cubicBezTo>
                    <a:pt x="1025" y="53"/>
                    <a:pt x="1025" y="53"/>
                    <a:pt x="1025" y="53"/>
                  </a:cubicBezTo>
                  <a:cubicBezTo>
                    <a:pt x="1008" y="53"/>
                    <a:pt x="1002" y="44"/>
                    <a:pt x="1002" y="32"/>
                  </a:cubicBezTo>
                  <a:cubicBezTo>
                    <a:pt x="1002" y="20"/>
                    <a:pt x="1009" y="12"/>
                    <a:pt x="1022" y="12"/>
                  </a:cubicBezTo>
                  <a:cubicBezTo>
                    <a:pt x="1036" y="12"/>
                    <a:pt x="1043" y="20"/>
                    <a:pt x="1043" y="32"/>
                  </a:cubicBezTo>
                  <a:cubicBezTo>
                    <a:pt x="1043" y="35"/>
                    <a:pt x="1043" y="35"/>
                    <a:pt x="1043" y="35"/>
                  </a:cubicBezTo>
                  <a:cubicBezTo>
                    <a:pt x="1056" y="35"/>
                    <a:pt x="1056" y="35"/>
                    <a:pt x="1056" y="35"/>
                  </a:cubicBezTo>
                  <a:cubicBezTo>
                    <a:pt x="1056" y="32"/>
                    <a:pt x="1056" y="32"/>
                    <a:pt x="1056" y="32"/>
                  </a:cubicBezTo>
                  <a:cubicBezTo>
                    <a:pt x="1056" y="13"/>
                    <a:pt x="1043" y="0"/>
                    <a:pt x="1022" y="0"/>
                  </a:cubicBezTo>
                  <a:cubicBezTo>
                    <a:pt x="1002" y="0"/>
                    <a:pt x="988" y="12"/>
                    <a:pt x="988" y="31"/>
                  </a:cubicBezTo>
                  <a:cubicBezTo>
                    <a:pt x="988" y="44"/>
                    <a:pt x="993" y="54"/>
                    <a:pt x="1004" y="59"/>
                  </a:cubicBezTo>
                  <a:cubicBezTo>
                    <a:pt x="990" y="64"/>
                    <a:pt x="983" y="75"/>
                    <a:pt x="983" y="89"/>
                  </a:cubicBezTo>
                  <a:cubicBezTo>
                    <a:pt x="983" y="110"/>
                    <a:pt x="999" y="124"/>
                    <a:pt x="1023" y="124"/>
                  </a:cubicBezTo>
                  <a:cubicBezTo>
                    <a:pt x="1046" y="124"/>
                    <a:pt x="1061" y="109"/>
                    <a:pt x="1061" y="87"/>
                  </a:cubicBezTo>
                  <a:cubicBezTo>
                    <a:pt x="1061" y="64"/>
                    <a:pt x="1061" y="64"/>
                    <a:pt x="1061" y="64"/>
                  </a:cubicBezTo>
                  <a:cubicBezTo>
                    <a:pt x="1073" y="64"/>
                    <a:pt x="1073" y="64"/>
                    <a:pt x="1073" y="64"/>
                  </a:cubicBezTo>
                  <a:lnTo>
                    <a:pt x="1073" y="53"/>
                  </a:lnTo>
                  <a:close/>
                  <a:moveTo>
                    <a:pt x="1048" y="87"/>
                  </a:moveTo>
                  <a:cubicBezTo>
                    <a:pt x="1048" y="102"/>
                    <a:pt x="1039" y="112"/>
                    <a:pt x="1023" y="112"/>
                  </a:cubicBezTo>
                  <a:cubicBezTo>
                    <a:pt x="1006" y="112"/>
                    <a:pt x="997" y="102"/>
                    <a:pt x="997" y="88"/>
                  </a:cubicBezTo>
                  <a:cubicBezTo>
                    <a:pt x="997" y="76"/>
                    <a:pt x="1005" y="64"/>
                    <a:pt x="1025" y="64"/>
                  </a:cubicBezTo>
                  <a:cubicBezTo>
                    <a:pt x="1048" y="64"/>
                    <a:pt x="1048" y="64"/>
                    <a:pt x="1048" y="64"/>
                  </a:cubicBezTo>
                  <a:cubicBezTo>
                    <a:pt x="1048" y="87"/>
                    <a:pt x="1048" y="87"/>
                    <a:pt x="1048" y="87"/>
                  </a:cubicBezTo>
                  <a:moveTo>
                    <a:pt x="43" y="259"/>
                  </a:moveTo>
                  <a:cubicBezTo>
                    <a:pt x="66" y="259"/>
                    <a:pt x="66" y="259"/>
                    <a:pt x="66" y="259"/>
                  </a:cubicBezTo>
                  <a:cubicBezTo>
                    <a:pt x="66" y="272"/>
                    <a:pt x="66" y="272"/>
                    <a:pt x="66" y="272"/>
                  </a:cubicBezTo>
                  <a:cubicBezTo>
                    <a:pt x="66" y="286"/>
                    <a:pt x="56" y="296"/>
                    <a:pt x="40" y="296"/>
                  </a:cubicBezTo>
                  <a:cubicBezTo>
                    <a:pt x="23" y="296"/>
                    <a:pt x="14" y="285"/>
                    <a:pt x="14" y="270"/>
                  </a:cubicBezTo>
                  <a:cubicBezTo>
                    <a:pt x="14" y="223"/>
                    <a:pt x="14" y="223"/>
                    <a:pt x="14" y="223"/>
                  </a:cubicBezTo>
                  <a:cubicBezTo>
                    <a:pt x="14" y="208"/>
                    <a:pt x="23" y="197"/>
                    <a:pt x="40" y="197"/>
                  </a:cubicBezTo>
                  <a:cubicBezTo>
                    <a:pt x="56" y="197"/>
                    <a:pt x="65" y="206"/>
                    <a:pt x="65" y="219"/>
                  </a:cubicBezTo>
                  <a:cubicBezTo>
                    <a:pt x="65" y="222"/>
                    <a:pt x="65" y="222"/>
                    <a:pt x="65" y="222"/>
                  </a:cubicBezTo>
                  <a:cubicBezTo>
                    <a:pt x="79" y="222"/>
                    <a:pt x="79" y="222"/>
                    <a:pt x="79" y="222"/>
                  </a:cubicBezTo>
                  <a:cubicBezTo>
                    <a:pt x="79" y="219"/>
                    <a:pt x="79" y="219"/>
                    <a:pt x="79" y="219"/>
                  </a:cubicBezTo>
                  <a:cubicBezTo>
                    <a:pt x="79" y="198"/>
                    <a:pt x="63" y="184"/>
                    <a:pt x="40" y="184"/>
                  </a:cubicBezTo>
                  <a:cubicBezTo>
                    <a:pt x="16" y="184"/>
                    <a:pt x="0" y="199"/>
                    <a:pt x="0" y="223"/>
                  </a:cubicBezTo>
                  <a:cubicBezTo>
                    <a:pt x="0" y="270"/>
                    <a:pt x="0" y="270"/>
                    <a:pt x="0" y="270"/>
                  </a:cubicBezTo>
                  <a:cubicBezTo>
                    <a:pt x="0" y="294"/>
                    <a:pt x="17" y="309"/>
                    <a:pt x="40" y="309"/>
                  </a:cubicBezTo>
                  <a:cubicBezTo>
                    <a:pt x="63" y="309"/>
                    <a:pt x="79" y="295"/>
                    <a:pt x="79" y="272"/>
                  </a:cubicBezTo>
                  <a:cubicBezTo>
                    <a:pt x="79" y="248"/>
                    <a:pt x="79" y="248"/>
                    <a:pt x="79" y="248"/>
                  </a:cubicBezTo>
                  <a:cubicBezTo>
                    <a:pt x="43" y="248"/>
                    <a:pt x="43" y="248"/>
                    <a:pt x="43" y="248"/>
                  </a:cubicBezTo>
                  <a:lnTo>
                    <a:pt x="43" y="259"/>
                  </a:lnTo>
                  <a:close/>
                  <a:moveTo>
                    <a:pt x="169" y="251"/>
                  </a:moveTo>
                  <a:cubicBezTo>
                    <a:pt x="169" y="239"/>
                    <a:pt x="169" y="239"/>
                    <a:pt x="169" y="239"/>
                  </a:cubicBezTo>
                  <a:cubicBezTo>
                    <a:pt x="119" y="239"/>
                    <a:pt x="119" y="239"/>
                    <a:pt x="119" y="239"/>
                  </a:cubicBezTo>
                  <a:cubicBezTo>
                    <a:pt x="119" y="199"/>
                    <a:pt x="119" y="199"/>
                    <a:pt x="119" y="199"/>
                  </a:cubicBezTo>
                  <a:cubicBezTo>
                    <a:pt x="173" y="199"/>
                    <a:pt x="173" y="199"/>
                    <a:pt x="173" y="199"/>
                  </a:cubicBezTo>
                  <a:cubicBezTo>
                    <a:pt x="173" y="186"/>
                    <a:pt x="173" y="186"/>
                    <a:pt x="173" y="186"/>
                  </a:cubicBezTo>
                  <a:cubicBezTo>
                    <a:pt x="105" y="186"/>
                    <a:pt x="105" y="186"/>
                    <a:pt x="105" y="186"/>
                  </a:cubicBezTo>
                  <a:cubicBezTo>
                    <a:pt x="105" y="307"/>
                    <a:pt x="105" y="307"/>
                    <a:pt x="105" y="307"/>
                  </a:cubicBezTo>
                  <a:cubicBezTo>
                    <a:pt x="175" y="307"/>
                    <a:pt x="175" y="307"/>
                    <a:pt x="175" y="307"/>
                  </a:cubicBezTo>
                  <a:cubicBezTo>
                    <a:pt x="175" y="294"/>
                    <a:pt x="175" y="294"/>
                    <a:pt x="175" y="294"/>
                  </a:cubicBezTo>
                  <a:cubicBezTo>
                    <a:pt x="119" y="294"/>
                    <a:pt x="119" y="294"/>
                    <a:pt x="119" y="294"/>
                  </a:cubicBezTo>
                  <a:cubicBezTo>
                    <a:pt x="119" y="251"/>
                    <a:pt x="119" y="251"/>
                    <a:pt x="119" y="251"/>
                  </a:cubicBezTo>
                  <a:lnTo>
                    <a:pt x="169" y="251"/>
                  </a:lnTo>
                  <a:close/>
                  <a:moveTo>
                    <a:pt x="275" y="223"/>
                  </a:moveTo>
                  <a:cubicBezTo>
                    <a:pt x="275" y="199"/>
                    <a:pt x="259" y="184"/>
                    <a:pt x="235" y="184"/>
                  </a:cubicBezTo>
                  <a:cubicBezTo>
                    <a:pt x="211" y="184"/>
                    <a:pt x="196" y="199"/>
                    <a:pt x="196" y="223"/>
                  </a:cubicBezTo>
                  <a:cubicBezTo>
                    <a:pt x="196" y="270"/>
                    <a:pt x="196" y="270"/>
                    <a:pt x="196" y="270"/>
                  </a:cubicBezTo>
                  <a:cubicBezTo>
                    <a:pt x="196" y="294"/>
                    <a:pt x="212" y="309"/>
                    <a:pt x="235" y="309"/>
                  </a:cubicBezTo>
                  <a:cubicBezTo>
                    <a:pt x="259" y="309"/>
                    <a:pt x="275" y="294"/>
                    <a:pt x="275" y="270"/>
                  </a:cubicBezTo>
                  <a:lnTo>
                    <a:pt x="275" y="223"/>
                  </a:lnTo>
                  <a:close/>
                  <a:moveTo>
                    <a:pt x="210" y="223"/>
                  </a:moveTo>
                  <a:cubicBezTo>
                    <a:pt x="210" y="208"/>
                    <a:pt x="219" y="197"/>
                    <a:pt x="235" y="197"/>
                  </a:cubicBezTo>
                  <a:cubicBezTo>
                    <a:pt x="252" y="197"/>
                    <a:pt x="261" y="208"/>
                    <a:pt x="261" y="223"/>
                  </a:cubicBezTo>
                  <a:cubicBezTo>
                    <a:pt x="261" y="270"/>
                    <a:pt x="261" y="270"/>
                    <a:pt x="261" y="270"/>
                  </a:cubicBezTo>
                  <a:cubicBezTo>
                    <a:pt x="261" y="285"/>
                    <a:pt x="252" y="296"/>
                    <a:pt x="235" y="296"/>
                  </a:cubicBezTo>
                  <a:cubicBezTo>
                    <a:pt x="219" y="296"/>
                    <a:pt x="210" y="285"/>
                    <a:pt x="210" y="270"/>
                  </a:cubicBezTo>
                  <a:lnTo>
                    <a:pt x="210" y="223"/>
                  </a:lnTo>
                  <a:close/>
                  <a:moveTo>
                    <a:pt x="376" y="221"/>
                  </a:moveTo>
                  <a:cubicBezTo>
                    <a:pt x="376" y="218"/>
                    <a:pt x="376" y="218"/>
                    <a:pt x="376" y="218"/>
                  </a:cubicBezTo>
                  <a:cubicBezTo>
                    <a:pt x="376" y="197"/>
                    <a:pt x="360" y="184"/>
                    <a:pt x="338" y="184"/>
                  </a:cubicBezTo>
                  <a:cubicBezTo>
                    <a:pt x="316" y="184"/>
                    <a:pt x="302" y="197"/>
                    <a:pt x="302" y="215"/>
                  </a:cubicBezTo>
                  <a:cubicBezTo>
                    <a:pt x="302" y="232"/>
                    <a:pt x="313" y="240"/>
                    <a:pt x="326" y="246"/>
                  </a:cubicBezTo>
                  <a:cubicBezTo>
                    <a:pt x="343" y="253"/>
                    <a:pt x="343" y="253"/>
                    <a:pt x="343" y="253"/>
                  </a:cubicBezTo>
                  <a:cubicBezTo>
                    <a:pt x="355" y="257"/>
                    <a:pt x="364" y="262"/>
                    <a:pt x="364" y="275"/>
                  </a:cubicBezTo>
                  <a:cubicBezTo>
                    <a:pt x="364" y="288"/>
                    <a:pt x="355" y="297"/>
                    <a:pt x="338" y="297"/>
                  </a:cubicBezTo>
                  <a:cubicBezTo>
                    <a:pt x="322" y="297"/>
                    <a:pt x="313" y="288"/>
                    <a:pt x="313" y="275"/>
                  </a:cubicBezTo>
                  <a:cubicBezTo>
                    <a:pt x="313" y="272"/>
                    <a:pt x="313" y="272"/>
                    <a:pt x="313" y="272"/>
                  </a:cubicBezTo>
                  <a:cubicBezTo>
                    <a:pt x="299" y="272"/>
                    <a:pt x="299" y="272"/>
                    <a:pt x="299" y="272"/>
                  </a:cubicBezTo>
                  <a:cubicBezTo>
                    <a:pt x="299" y="275"/>
                    <a:pt x="299" y="275"/>
                    <a:pt x="299" y="275"/>
                  </a:cubicBezTo>
                  <a:cubicBezTo>
                    <a:pt x="299" y="296"/>
                    <a:pt x="315" y="309"/>
                    <a:pt x="339" y="309"/>
                  </a:cubicBezTo>
                  <a:cubicBezTo>
                    <a:pt x="362" y="309"/>
                    <a:pt x="378" y="295"/>
                    <a:pt x="378" y="274"/>
                  </a:cubicBezTo>
                  <a:cubicBezTo>
                    <a:pt x="378" y="253"/>
                    <a:pt x="362" y="246"/>
                    <a:pt x="349" y="240"/>
                  </a:cubicBezTo>
                  <a:cubicBezTo>
                    <a:pt x="329" y="232"/>
                    <a:pt x="329" y="232"/>
                    <a:pt x="329" y="232"/>
                  </a:cubicBezTo>
                  <a:cubicBezTo>
                    <a:pt x="321" y="229"/>
                    <a:pt x="315" y="223"/>
                    <a:pt x="315" y="214"/>
                  </a:cubicBezTo>
                  <a:cubicBezTo>
                    <a:pt x="315" y="204"/>
                    <a:pt x="323" y="196"/>
                    <a:pt x="338" y="196"/>
                  </a:cubicBezTo>
                  <a:cubicBezTo>
                    <a:pt x="353" y="196"/>
                    <a:pt x="362" y="206"/>
                    <a:pt x="362" y="218"/>
                  </a:cubicBezTo>
                  <a:cubicBezTo>
                    <a:pt x="362" y="221"/>
                    <a:pt x="362" y="221"/>
                    <a:pt x="362" y="221"/>
                  </a:cubicBezTo>
                  <a:lnTo>
                    <a:pt x="376" y="221"/>
                  </a:lnTo>
                  <a:close/>
                  <a:moveTo>
                    <a:pt x="465" y="268"/>
                  </a:moveTo>
                  <a:cubicBezTo>
                    <a:pt x="465" y="272"/>
                    <a:pt x="465" y="272"/>
                    <a:pt x="465" y="272"/>
                  </a:cubicBezTo>
                  <a:cubicBezTo>
                    <a:pt x="465" y="286"/>
                    <a:pt x="456" y="296"/>
                    <a:pt x="440" y="296"/>
                  </a:cubicBezTo>
                  <a:cubicBezTo>
                    <a:pt x="424" y="296"/>
                    <a:pt x="414" y="285"/>
                    <a:pt x="414" y="270"/>
                  </a:cubicBezTo>
                  <a:cubicBezTo>
                    <a:pt x="414" y="223"/>
                    <a:pt x="414" y="223"/>
                    <a:pt x="414" y="223"/>
                  </a:cubicBezTo>
                  <a:cubicBezTo>
                    <a:pt x="414" y="208"/>
                    <a:pt x="424" y="197"/>
                    <a:pt x="440" y="197"/>
                  </a:cubicBezTo>
                  <a:cubicBezTo>
                    <a:pt x="456" y="197"/>
                    <a:pt x="465" y="207"/>
                    <a:pt x="465" y="221"/>
                  </a:cubicBezTo>
                  <a:cubicBezTo>
                    <a:pt x="465" y="224"/>
                    <a:pt x="465" y="224"/>
                    <a:pt x="465" y="224"/>
                  </a:cubicBezTo>
                  <a:cubicBezTo>
                    <a:pt x="479" y="224"/>
                    <a:pt x="479" y="224"/>
                    <a:pt x="479" y="224"/>
                  </a:cubicBezTo>
                  <a:cubicBezTo>
                    <a:pt x="479" y="221"/>
                    <a:pt x="479" y="221"/>
                    <a:pt x="479" y="221"/>
                  </a:cubicBezTo>
                  <a:cubicBezTo>
                    <a:pt x="479" y="198"/>
                    <a:pt x="463" y="184"/>
                    <a:pt x="440" y="184"/>
                  </a:cubicBezTo>
                  <a:cubicBezTo>
                    <a:pt x="416" y="184"/>
                    <a:pt x="401" y="199"/>
                    <a:pt x="401" y="223"/>
                  </a:cubicBezTo>
                  <a:cubicBezTo>
                    <a:pt x="401" y="270"/>
                    <a:pt x="401" y="270"/>
                    <a:pt x="401" y="270"/>
                  </a:cubicBezTo>
                  <a:cubicBezTo>
                    <a:pt x="401" y="294"/>
                    <a:pt x="417" y="309"/>
                    <a:pt x="440" y="309"/>
                  </a:cubicBezTo>
                  <a:cubicBezTo>
                    <a:pt x="463" y="309"/>
                    <a:pt x="479" y="295"/>
                    <a:pt x="479" y="272"/>
                  </a:cubicBezTo>
                  <a:cubicBezTo>
                    <a:pt x="479" y="268"/>
                    <a:pt x="479" y="268"/>
                    <a:pt x="479" y="268"/>
                  </a:cubicBezTo>
                  <a:lnTo>
                    <a:pt x="465" y="268"/>
                  </a:lnTo>
                  <a:close/>
                  <a:moveTo>
                    <a:pt x="522" y="186"/>
                  </a:moveTo>
                  <a:cubicBezTo>
                    <a:pt x="508" y="186"/>
                    <a:pt x="508" y="186"/>
                    <a:pt x="508" y="186"/>
                  </a:cubicBezTo>
                  <a:cubicBezTo>
                    <a:pt x="508" y="307"/>
                    <a:pt x="508" y="307"/>
                    <a:pt x="508" y="307"/>
                  </a:cubicBezTo>
                  <a:cubicBezTo>
                    <a:pt x="522" y="307"/>
                    <a:pt x="522" y="307"/>
                    <a:pt x="522" y="307"/>
                  </a:cubicBezTo>
                  <a:lnTo>
                    <a:pt x="522" y="186"/>
                  </a:lnTo>
                  <a:close/>
                  <a:moveTo>
                    <a:pt x="620" y="251"/>
                  </a:moveTo>
                  <a:cubicBezTo>
                    <a:pt x="620" y="239"/>
                    <a:pt x="620" y="239"/>
                    <a:pt x="620" y="239"/>
                  </a:cubicBezTo>
                  <a:cubicBezTo>
                    <a:pt x="570" y="239"/>
                    <a:pt x="570" y="239"/>
                    <a:pt x="570" y="239"/>
                  </a:cubicBezTo>
                  <a:cubicBezTo>
                    <a:pt x="570" y="199"/>
                    <a:pt x="570" y="199"/>
                    <a:pt x="570" y="199"/>
                  </a:cubicBezTo>
                  <a:cubicBezTo>
                    <a:pt x="625" y="199"/>
                    <a:pt x="625" y="199"/>
                    <a:pt x="625" y="199"/>
                  </a:cubicBezTo>
                  <a:cubicBezTo>
                    <a:pt x="625" y="186"/>
                    <a:pt x="625" y="186"/>
                    <a:pt x="625" y="186"/>
                  </a:cubicBezTo>
                  <a:cubicBezTo>
                    <a:pt x="556" y="186"/>
                    <a:pt x="556" y="186"/>
                    <a:pt x="556" y="186"/>
                  </a:cubicBezTo>
                  <a:cubicBezTo>
                    <a:pt x="556" y="307"/>
                    <a:pt x="556" y="307"/>
                    <a:pt x="556" y="307"/>
                  </a:cubicBezTo>
                  <a:cubicBezTo>
                    <a:pt x="626" y="307"/>
                    <a:pt x="626" y="307"/>
                    <a:pt x="626" y="307"/>
                  </a:cubicBezTo>
                  <a:cubicBezTo>
                    <a:pt x="626" y="294"/>
                    <a:pt x="626" y="294"/>
                    <a:pt x="626" y="294"/>
                  </a:cubicBezTo>
                  <a:cubicBezTo>
                    <a:pt x="570" y="294"/>
                    <a:pt x="570" y="294"/>
                    <a:pt x="570" y="294"/>
                  </a:cubicBezTo>
                  <a:cubicBezTo>
                    <a:pt x="570" y="251"/>
                    <a:pt x="570" y="251"/>
                    <a:pt x="570" y="251"/>
                  </a:cubicBezTo>
                  <a:lnTo>
                    <a:pt x="620" y="251"/>
                  </a:lnTo>
                  <a:close/>
                  <a:moveTo>
                    <a:pt x="731" y="186"/>
                  </a:moveTo>
                  <a:cubicBezTo>
                    <a:pt x="718" y="186"/>
                    <a:pt x="718" y="186"/>
                    <a:pt x="718" y="186"/>
                  </a:cubicBezTo>
                  <a:cubicBezTo>
                    <a:pt x="718" y="278"/>
                    <a:pt x="718" y="278"/>
                    <a:pt x="718" y="278"/>
                  </a:cubicBezTo>
                  <a:cubicBezTo>
                    <a:pt x="666" y="186"/>
                    <a:pt x="666" y="186"/>
                    <a:pt x="666" y="186"/>
                  </a:cubicBezTo>
                  <a:cubicBezTo>
                    <a:pt x="654" y="186"/>
                    <a:pt x="654" y="186"/>
                    <a:pt x="654" y="186"/>
                  </a:cubicBezTo>
                  <a:cubicBezTo>
                    <a:pt x="654" y="307"/>
                    <a:pt x="654" y="307"/>
                    <a:pt x="654" y="307"/>
                  </a:cubicBezTo>
                  <a:cubicBezTo>
                    <a:pt x="667" y="307"/>
                    <a:pt x="667" y="307"/>
                    <a:pt x="667" y="307"/>
                  </a:cubicBezTo>
                  <a:cubicBezTo>
                    <a:pt x="667" y="214"/>
                    <a:pt x="667" y="214"/>
                    <a:pt x="667" y="214"/>
                  </a:cubicBezTo>
                  <a:cubicBezTo>
                    <a:pt x="719" y="307"/>
                    <a:pt x="719" y="307"/>
                    <a:pt x="719" y="307"/>
                  </a:cubicBezTo>
                  <a:cubicBezTo>
                    <a:pt x="731" y="307"/>
                    <a:pt x="731" y="307"/>
                    <a:pt x="731" y="307"/>
                  </a:cubicBezTo>
                  <a:lnTo>
                    <a:pt x="731" y="186"/>
                  </a:lnTo>
                  <a:close/>
                  <a:moveTo>
                    <a:pt x="749" y="199"/>
                  </a:moveTo>
                  <a:cubicBezTo>
                    <a:pt x="781" y="199"/>
                    <a:pt x="781" y="199"/>
                    <a:pt x="781" y="199"/>
                  </a:cubicBezTo>
                  <a:cubicBezTo>
                    <a:pt x="781" y="307"/>
                    <a:pt x="781" y="307"/>
                    <a:pt x="781" y="307"/>
                  </a:cubicBezTo>
                  <a:cubicBezTo>
                    <a:pt x="795" y="307"/>
                    <a:pt x="795" y="307"/>
                    <a:pt x="795" y="307"/>
                  </a:cubicBezTo>
                  <a:cubicBezTo>
                    <a:pt x="795" y="199"/>
                    <a:pt x="795" y="199"/>
                    <a:pt x="795" y="199"/>
                  </a:cubicBezTo>
                  <a:cubicBezTo>
                    <a:pt x="827" y="199"/>
                    <a:pt x="827" y="199"/>
                    <a:pt x="827" y="199"/>
                  </a:cubicBezTo>
                  <a:cubicBezTo>
                    <a:pt x="827" y="186"/>
                    <a:pt x="827" y="186"/>
                    <a:pt x="827" y="186"/>
                  </a:cubicBezTo>
                  <a:cubicBezTo>
                    <a:pt x="749" y="186"/>
                    <a:pt x="749" y="186"/>
                    <a:pt x="749" y="186"/>
                  </a:cubicBezTo>
                  <a:lnTo>
                    <a:pt x="749" y="199"/>
                  </a:lnTo>
                  <a:close/>
                  <a:moveTo>
                    <a:pt x="863" y="186"/>
                  </a:moveTo>
                  <a:cubicBezTo>
                    <a:pt x="849" y="186"/>
                    <a:pt x="849" y="186"/>
                    <a:pt x="849" y="186"/>
                  </a:cubicBezTo>
                  <a:cubicBezTo>
                    <a:pt x="849" y="307"/>
                    <a:pt x="849" y="307"/>
                    <a:pt x="849" y="307"/>
                  </a:cubicBezTo>
                  <a:cubicBezTo>
                    <a:pt x="863" y="307"/>
                    <a:pt x="863" y="307"/>
                    <a:pt x="863" y="307"/>
                  </a:cubicBezTo>
                  <a:lnTo>
                    <a:pt x="863" y="186"/>
                  </a:lnTo>
                  <a:close/>
                  <a:moveTo>
                    <a:pt x="967" y="221"/>
                  </a:moveTo>
                  <a:cubicBezTo>
                    <a:pt x="967" y="218"/>
                    <a:pt x="967" y="218"/>
                    <a:pt x="967" y="218"/>
                  </a:cubicBezTo>
                  <a:cubicBezTo>
                    <a:pt x="967" y="197"/>
                    <a:pt x="952" y="184"/>
                    <a:pt x="930" y="184"/>
                  </a:cubicBezTo>
                  <a:cubicBezTo>
                    <a:pt x="908" y="184"/>
                    <a:pt x="893" y="197"/>
                    <a:pt x="893" y="215"/>
                  </a:cubicBezTo>
                  <a:cubicBezTo>
                    <a:pt x="893" y="232"/>
                    <a:pt x="904" y="240"/>
                    <a:pt x="918" y="246"/>
                  </a:cubicBezTo>
                  <a:cubicBezTo>
                    <a:pt x="935" y="253"/>
                    <a:pt x="935" y="253"/>
                    <a:pt x="935" y="253"/>
                  </a:cubicBezTo>
                  <a:cubicBezTo>
                    <a:pt x="946" y="257"/>
                    <a:pt x="956" y="262"/>
                    <a:pt x="956" y="275"/>
                  </a:cubicBezTo>
                  <a:cubicBezTo>
                    <a:pt x="956" y="288"/>
                    <a:pt x="946" y="297"/>
                    <a:pt x="930" y="297"/>
                  </a:cubicBezTo>
                  <a:cubicBezTo>
                    <a:pt x="914" y="297"/>
                    <a:pt x="904" y="288"/>
                    <a:pt x="904" y="275"/>
                  </a:cubicBezTo>
                  <a:cubicBezTo>
                    <a:pt x="904" y="272"/>
                    <a:pt x="904" y="272"/>
                    <a:pt x="904" y="272"/>
                  </a:cubicBezTo>
                  <a:cubicBezTo>
                    <a:pt x="891" y="272"/>
                    <a:pt x="891" y="272"/>
                    <a:pt x="891" y="272"/>
                  </a:cubicBezTo>
                  <a:cubicBezTo>
                    <a:pt x="891" y="275"/>
                    <a:pt x="891" y="275"/>
                    <a:pt x="891" y="275"/>
                  </a:cubicBezTo>
                  <a:cubicBezTo>
                    <a:pt x="891" y="296"/>
                    <a:pt x="907" y="309"/>
                    <a:pt x="930" y="309"/>
                  </a:cubicBezTo>
                  <a:cubicBezTo>
                    <a:pt x="953" y="309"/>
                    <a:pt x="969" y="295"/>
                    <a:pt x="969" y="274"/>
                  </a:cubicBezTo>
                  <a:cubicBezTo>
                    <a:pt x="969" y="253"/>
                    <a:pt x="954" y="246"/>
                    <a:pt x="940" y="240"/>
                  </a:cubicBezTo>
                  <a:cubicBezTo>
                    <a:pt x="920" y="232"/>
                    <a:pt x="920" y="232"/>
                    <a:pt x="920" y="232"/>
                  </a:cubicBezTo>
                  <a:cubicBezTo>
                    <a:pt x="913" y="229"/>
                    <a:pt x="907" y="223"/>
                    <a:pt x="907" y="214"/>
                  </a:cubicBezTo>
                  <a:cubicBezTo>
                    <a:pt x="907" y="204"/>
                    <a:pt x="915" y="196"/>
                    <a:pt x="930" y="196"/>
                  </a:cubicBezTo>
                  <a:cubicBezTo>
                    <a:pt x="945" y="196"/>
                    <a:pt x="954" y="206"/>
                    <a:pt x="954" y="218"/>
                  </a:cubicBezTo>
                  <a:cubicBezTo>
                    <a:pt x="954" y="221"/>
                    <a:pt x="954" y="221"/>
                    <a:pt x="954" y="221"/>
                  </a:cubicBezTo>
                  <a:lnTo>
                    <a:pt x="967" y="221"/>
                  </a:lnTo>
                  <a:close/>
                  <a:moveTo>
                    <a:pt x="979" y="199"/>
                  </a:moveTo>
                  <a:cubicBezTo>
                    <a:pt x="1011" y="199"/>
                    <a:pt x="1011" y="199"/>
                    <a:pt x="1011" y="199"/>
                  </a:cubicBezTo>
                  <a:cubicBezTo>
                    <a:pt x="1011" y="307"/>
                    <a:pt x="1011" y="307"/>
                    <a:pt x="1011" y="307"/>
                  </a:cubicBezTo>
                  <a:cubicBezTo>
                    <a:pt x="1025" y="307"/>
                    <a:pt x="1025" y="307"/>
                    <a:pt x="1025" y="307"/>
                  </a:cubicBezTo>
                  <a:cubicBezTo>
                    <a:pt x="1025" y="199"/>
                    <a:pt x="1025" y="199"/>
                    <a:pt x="1025" y="199"/>
                  </a:cubicBezTo>
                  <a:cubicBezTo>
                    <a:pt x="1057" y="199"/>
                    <a:pt x="1057" y="199"/>
                    <a:pt x="1057" y="199"/>
                  </a:cubicBezTo>
                  <a:cubicBezTo>
                    <a:pt x="1057" y="186"/>
                    <a:pt x="1057" y="186"/>
                    <a:pt x="1057" y="186"/>
                  </a:cubicBezTo>
                  <a:cubicBezTo>
                    <a:pt x="979" y="186"/>
                    <a:pt x="979" y="186"/>
                    <a:pt x="979" y="186"/>
                  </a:cubicBezTo>
                  <a:lnTo>
                    <a:pt x="979" y="199"/>
                  </a:lnTo>
                  <a:close/>
                  <a:moveTo>
                    <a:pt x="1143" y="221"/>
                  </a:moveTo>
                  <a:cubicBezTo>
                    <a:pt x="1143" y="218"/>
                    <a:pt x="1143" y="218"/>
                    <a:pt x="1143" y="218"/>
                  </a:cubicBezTo>
                  <a:cubicBezTo>
                    <a:pt x="1143" y="197"/>
                    <a:pt x="1127" y="184"/>
                    <a:pt x="1105" y="184"/>
                  </a:cubicBezTo>
                  <a:cubicBezTo>
                    <a:pt x="1083" y="184"/>
                    <a:pt x="1069" y="197"/>
                    <a:pt x="1069" y="215"/>
                  </a:cubicBezTo>
                  <a:cubicBezTo>
                    <a:pt x="1069" y="232"/>
                    <a:pt x="1080" y="240"/>
                    <a:pt x="1093" y="246"/>
                  </a:cubicBezTo>
                  <a:cubicBezTo>
                    <a:pt x="1111" y="253"/>
                    <a:pt x="1111" y="253"/>
                    <a:pt x="1111" y="253"/>
                  </a:cubicBezTo>
                  <a:cubicBezTo>
                    <a:pt x="1122" y="257"/>
                    <a:pt x="1131" y="262"/>
                    <a:pt x="1131" y="275"/>
                  </a:cubicBezTo>
                  <a:cubicBezTo>
                    <a:pt x="1131" y="288"/>
                    <a:pt x="1122" y="297"/>
                    <a:pt x="1105" y="297"/>
                  </a:cubicBezTo>
                  <a:cubicBezTo>
                    <a:pt x="1089" y="297"/>
                    <a:pt x="1080" y="288"/>
                    <a:pt x="1080" y="275"/>
                  </a:cubicBezTo>
                  <a:cubicBezTo>
                    <a:pt x="1080" y="272"/>
                    <a:pt x="1080" y="272"/>
                    <a:pt x="1080" y="272"/>
                  </a:cubicBezTo>
                  <a:cubicBezTo>
                    <a:pt x="1066" y="272"/>
                    <a:pt x="1066" y="272"/>
                    <a:pt x="1066" y="272"/>
                  </a:cubicBezTo>
                  <a:cubicBezTo>
                    <a:pt x="1066" y="275"/>
                    <a:pt x="1066" y="275"/>
                    <a:pt x="1066" y="275"/>
                  </a:cubicBezTo>
                  <a:cubicBezTo>
                    <a:pt x="1066" y="296"/>
                    <a:pt x="1082" y="309"/>
                    <a:pt x="1106" y="309"/>
                  </a:cubicBezTo>
                  <a:cubicBezTo>
                    <a:pt x="1129" y="309"/>
                    <a:pt x="1145" y="295"/>
                    <a:pt x="1145" y="274"/>
                  </a:cubicBezTo>
                  <a:cubicBezTo>
                    <a:pt x="1145" y="253"/>
                    <a:pt x="1129" y="246"/>
                    <a:pt x="1116" y="240"/>
                  </a:cubicBezTo>
                  <a:cubicBezTo>
                    <a:pt x="1096" y="232"/>
                    <a:pt x="1096" y="232"/>
                    <a:pt x="1096" y="232"/>
                  </a:cubicBezTo>
                  <a:cubicBezTo>
                    <a:pt x="1088" y="229"/>
                    <a:pt x="1082" y="223"/>
                    <a:pt x="1082" y="214"/>
                  </a:cubicBezTo>
                  <a:cubicBezTo>
                    <a:pt x="1082" y="204"/>
                    <a:pt x="1091" y="196"/>
                    <a:pt x="1105" y="196"/>
                  </a:cubicBezTo>
                  <a:cubicBezTo>
                    <a:pt x="1120" y="196"/>
                    <a:pt x="1129" y="206"/>
                    <a:pt x="1129" y="218"/>
                  </a:cubicBezTo>
                  <a:cubicBezTo>
                    <a:pt x="1129" y="221"/>
                    <a:pt x="1129" y="221"/>
                    <a:pt x="1129" y="221"/>
                  </a:cubicBezTo>
                  <a:lnTo>
                    <a:pt x="1143" y="221"/>
                  </a:lnTo>
                  <a:close/>
                  <a:moveTo>
                    <a:pt x="151" y="445"/>
                  </a:moveTo>
                  <a:cubicBezTo>
                    <a:pt x="176" y="445"/>
                    <a:pt x="176" y="445"/>
                    <a:pt x="176" y="445"/>
                  </a:cubicBezTo>
                  <a:cubicBezTo>
                    <a:pt x="188" y="445"/>
                    <a:pt x="197" y="437"/>
                    <a:pt x="197" y="425"/>
                  </a:cubicBezTo>
                  <a:cubicBezTo>
                    <a:pt x="197" y="416"/>
                    <a:pt x="192" y="410"/>
                    <a:pt x="185" y="408"/>
                  </a:cubicBezTo>
                  <a:cubicBezTo>
                    <a:pt x="185" y="408"/>
                    <a:pt x="185" y="408"/>
                    <a:pt x="185" y="408"/>
                  </a:cubicBezTo>
                  <a:cubicBezTo>
                    <a:pt x="191" y="405"/>
                    <a:pt x="195" y="400"/>
                    <a:pt x="195" y="392"/>
                  </a:cubicBezTo>
                  <a:cubicBezTo>
                    <a:pt x="195" y="381"/>
                    <a:pt x="186" y="374"/>
                    <a:pt x="174" y="374"/>
                  </a:cubicBezTo>
                  <a:cubicBezTo>
                    <a:pt x="151" y="374"/>
                    <a:pt x="151" y="374"/>
                    <a:pt x="151" y="374"/>
                  </a:cubicBezTo>
                  <a:lnTo>
                    <a:pt x="151" y="445"/>
                  </a:lnTo>
                  <a:close/>
                  <a:moveTo>
                    <a:pt x="173" y="380"/>
                  </a:moveTo>
                  <a:cubicBezTo>
                    <a:pt x="181" y="380"/>
                    <a:pt x="187" y="385"/>
                    <a:pt x="187" y="392"/>
                  </a:cubicBezTo>
                  <a:cubicBezTo>
                    <a:pt x="187" y="400"/>
                    <a:pt x="182" y="405"/>
                    <a:pt x="173" y="405"/>
                  </a:cubicBezTo>
                  <a:cubicBezTo>
                    <a:pt x="159" y="405"/>
                    <a:pt x="159" y="405"/>
                    <a:pt x="159" y="405"/>
                  </a:cubicBezTo>
                  <a:cubicBezTo>
                    <a:pt x="159" y="380"/>
                    <a:pt x="159" y="380"/>
                    <a:pt x="159" y="380"/>
                  </a:cubicBezTo>
                  <a:lnTo>
                    <a:pt x="173" y="380"/>
                  </a:lnTo>
                  <a:close/>
                  <a:moveTo>
                    <a:pt x="175" y="412"/>
                  </a:moveTo>
                  <a:cubicBezTo>
                    <a:pt x="183" y="412"/>
                    <a:pt x="188" y="417"/>
                    <a:pt x="188" y="425"/>
                  </a:cubicBezTo>
                  <a:cubicBezTo>
                    <a:pt x="188" y="433"/>
                    <a:pt x="183" y="438"/>
                    <a:pt x="175" y="438"/>
                  </a:cubicBezTo>
                  <a:cubicBezTo>
                    <a:pt x="159" y="438"/>
                    <a:pt x="159" y="438"/>
                    <a:pt x="159" y="438"/>
                  </a:cubicBezTo>
                  <a:cubicBezTo>
                    <a:pt x="159" y="412"/>
                    <a:pt x="159" y="412"/>
                    <a:pt x="159" y="412"/>
                  </a:cubicBezTo>
                  <a:lnTo>
                    <a:pt x="175" y="412"/>
                  </a:lnTo>
                  <a:close/>
                  <a:moveTo>
                    <a:pt x="260" y="445"/>
                  </a:moveTo>
                  <a:cubicBezTo>
                    <a:pt x="247" y="415"/>
                    <a:pt x="247" y="415"/>
                    <a:pt x="247" y="415"/>
                  </a:cubicBezTo>
                  <a:cubicBezTo>
                    <a:pt x="255" y="411"/>
                    <a:pt x="260" y="404"/>
                    <a:pt x="260" y="395"/>
                  </a:cubicBezTo>
                  <a:cubicBezTo>
                    <a:pt x="260" y="382"/>
                    <a:pt x="250" y="374"/>
                    <a:pt x="236" y="374"/>
                  </a:cubicBezTo>
                  <a:cubicBezTo>
                    <a:pt x="214" y="374"/>
                    <a:pt x="214" y="374"/>
                    <a:pt x="214" y="374"/>
                  </a:cubicBezTo>
                  <a:cubicBezTo>
                    <a:pt x="214" y="445"/>
                    <a:pt x="214" y="445"/>
                    <a:pt x="214" y="445"/>
                  </a:cubicBezTo>
                  <a:cubicBezTo>
                    <a:pt x="223" y="445"/>
                    <a:pt x="223" y="445"/>
                    <a:pt x="223" y="445"/>
                  </a:cubicBezTo>
                  <a:cubicBezTo>
                    <a:pt x="223" y="417"/>
                    <a:pt x="223" y="417"/>
                    <a:pt x="223" y="417"/>
                  </a:cubicBezTo>
                  <a:cubicBezTo>
                    <a:pt x="236" y="417"/>
                    <a:pt x="236" y="417"/>
                    <a:pt x="236" y="417"/>
                  </a:cubicBezTo>
                  <a:cubicBezTo>
                    <a:pt x="237" y="417"/>
                    <a:pt x="238" y="417"/>
                    <a:pt x="239" y="417"/>
                  </a:cubicBezTo>
                  <a:cubicBezTo>
                    <a:pt x="251" y="445"/>
                    <a:pt x="251" y="445"/>
                    <a:pt x="251" y="445"/>
                  </a:cubicBezTo>
                  <a:lnTo>
                    <a:pt x="260" y="445"/>
                  </a:lnTo>
                  <a:close/>
                  <a:moveTo>
                    <a:pt x="236" y="381"/>
                  </a:moveTo>
                  <a:cubicBezTo>
                    <a:pt x="246" y="381"/>
                    <a:pt x="252" y="386"/>
                    <a:pt x="252" y="395"/>
                  </a:cubicBezTo>
                  <a:cubicBezTo>
                    <a:pt x="252" y="404"/>
                    <a:pt x="246" y="410"/>
                    <a:pt x="236" y="410"/>
                  </a:cubicBezTo>
                  <a:cubicBezTo>
                    <a:pt x="223" y="410"/>
                    <a:pt x="223" y="410"/>
                    <a:pt x="223" y="410"/>
                  </a:cubicBezTo>
                  <a:cubicBezTo>
                    <a:pt x="223" y="381"/>
                    <a:pt x="223" y="381"/>
                    <a:pt x="223" y="381"/>
                  </a:cubicBezTo>
                  <a:lnTo>
                    <a:pt x="236" y="381"/>
                  </a:lnTo>
                  <a:close/>
                  <a:moveTo>
                    <a:pt x="287" y="374"/>
                  </a:moveTo>
                  <a:cubicBezTo>
                    <a:pt x="279" y="374"/>
                    <a:pt x="279" y="374"/>
                    <a:pt x="279" y="374"/>
                  </a:cubicBezTo>
                  <a:cubicBezTo>
                    <a:pt x="279" y="445"/>
                    <a:pt x="279" y="445"/>
                    <a:pt x="279" y="445"/>
                  </a:cubicBezTo>
                  <a:cubicBezTo>
                    <a:pt x="287" y="445"/>
                    <a:pt x="287" y="445"/>
                    <a:pt x="287" y="445"/>
                  </a:cubicBezTo>
                  <a:lnTo>
                    <a:pt x="287" y="374"/>
                  </a:lnTo>
                  <a:close/>
                  <a:moveTo>
                    <a:pt x="302" y="381"/>
                  </a:moveTo>
                  <a:cubicBezTo>
                    <a:pt x="320" y="381"/>
                    <a:pt x="320" y="381"/>
                    <a:pt x="320" y="381"/>
                  </a:cubicBezTo>
                  <a:cubicBezTo>
                    <a:pt x="320" y="445"/>
                    <a:pt x="320" y="445"/>
                    <a:pt x="320" y="445"/>
                  </a:cubicBezTo>
                  <a:cubicBezTo>
                    <a:pt x="329" y="445"/>
                    <a:pt x="329" y="445"/>
                    <a:pt x="329" y="445"/>
                  </a:cubicBezTo>
                  <a:cubicBezTo>
                    <a:pt x="329" y="381"/>
                    <a:pt x="329" y="381"/>
                    <a:pt x="329" y="381"/>
                  </a:cubicBezTo>
                  <a:cubicBezTo>
                    <a:pt x="347" y="381"/>
                    <a:pt x="347" y="381"/>
                    <a:pt x="347" y="381"/>
                  </a:cubicBezTo>
                  <a:cubicBezTo>
                    <a:pt x="347" y="374"/>
                    <a:pt x="347" y="374"/>
                    <a:pt x="347" y="374"/>
                  </a:cubicBezTo>
                  <a:cubicBezTo>
                    <a:pt x="302" y="374"/>
                    <a:pt x="302" y="374"/>
                    <a:pt x="302" y="374"/>
                  </a:cubicBezTo>
                  <a:lnTo>
                    <a:pt x="302" y="381"/>
                  </a:lnTo>
                  <a:close/>
                  <a:moveTo>
                    <a:pt x="370" y="374"/>
                  </a:moveTo>
                  <a:cubicBezTo>
                    <a:pt x="362" y="374"/>
                    <a:pt x="362" y="374"/>
                    <a:pt x="362" y="374"/>
                  </a:cubicBezTo>
                  <a:cubicBezTo>
                    <a:pt x="362" y="445"/>
                    <a:pt x="362" y="445"/>
                    <a:pt x="362" y="445"/>
                  </a:cubicBezTo>
                  <a:cubicBezTo>
                    <a:pt x="370" y="445"/>
                    <a:pt x="370" y="445"/>
                    <a:pt x="370" y="445"/>
                  </a:cubicBezTo>
                  <a:lnTo>
                    <a:pt x="370" y="374"/>
                  </a:lnTo>
                  <a:close/>
                  <a:moveTo>
                    <a:pt x="433" y="394"/>
                  </a:moveTo>
                  <a:cubicBezTo>
                    <a:pt x="433" y="393"/>
                    <a:pt x="433" y="393"/>
                    <a:pt x="433" y="393"/>
                  </a:cubicBezTo>
                  <a:cubicBezTo>
                    <a:pt x="433" y="380"/>
                    <a:pt x="424" y="372"/>
                    <a:pt x="411" y="372"/>
                  </a:cubicBezTo>
                  <a:cubicBezTo>
                    <a:pt x="398" y="372"/>
                    <a:pt x="389" y="380"/>
                    <a:pt x="389" y="391"/>
                  </a:cubicBezTo>
                  <a:cubicBezTo>
                    <a:pt x="389" y="400"/>
                    <a:pt x="396" y="406"/>
                    <a:pt x="404" y="409"/>
                  </a:cubicBezTo>
                  <a:cubicBezTo>
                    <a:pt x="414" y="413"/>
                    <a:pt x="414" y="413"/>
                    <a:pt x="414" y="413"/>
                  </a:cubicBezTo>
                  <a:cubicBezTo>
                    <a:pt x="420" y="415"/>
                    <a:pt x="426" y="418"/>
                    <a:pt x="426" y="426"/>
                  </a:cubicBezTo>
                  <a:cubicBezTo>
                    <a:pt x="426" y="433"/>
                    <a:pt x="420" y="439"/>
                    <a:pt x="411" y="439"/>
                  </a:cubicBezTo>
                  <a:cubicBezTo>
                    <a:pt x="401" y="439"/>
                    <a:pt x="396" y="433"/>
                    <a:pt x="396" y="426"/>
                  </a:cubicBezTo>
                  <a:cubicBezTo>
                    <a:pt x="396" y="424"/>
                    <a:pt x="396" y="424"/>
                    <a:pt x="396" y="424"/>
                  </a:cubicBezTo>
                  <a:cubicBezTo>
                    <a:pt x="387" y="424"/>
                    <a:pt x="387" y="424"/>
                    <a:pt x="387" y="424"/>
                  </a:cubicBezTo>
                  <a:cubicBezTo>
                    <a:pt x="387" y="426"/>
                    <a:pt x="387" y="426"/>
                    <a:pt x="387" y="426"/>
                  </a:cubicBezTo>
                  <a:cubicBezTo>
                    <a:pt x="387" y="438"/>
                    <a:pt x="397" y="446"/>
                    <a:pt x="411" y="446"/>
                  </a:cubicBezTo>
                  <a:cubicBezTo>
                    <a:pt x="425" y="446"/>
                    <a:pt x="434" y="438"/>
                    <a:pt x="434" y="425"/>
                  </a:cubicBezTo>
                  <a:cubicBezTo>
                    <a:pt x="434" y="413"/>
                    <a:pt x="425" y="409"/>
                    <a:pt x="417" y="405"/>
                  </a:cubicBezTo>
                  <a:cubicBezTo>
                    <a:pt x="405" y="401"/>
                    <a:pt x="405" y="401"/>
                    <a:pt x="405" y="401"/>
                  </a:cubicBezTo>
                  <a:cubicBezTo>
                    <a:pt x="400" y="399"/>
                    <a:pt x="397" y="395"/>
                    <a:pt x="397" y="390"/>
                  </a:cubicBezTo>
                  <a:cubicBezTo>
                    <a:pt x="397" y="384"/>
                    <a:pt x="402" y="379"/>
                    <a:pt x="411" y="379"/>
                  </a:cubicBezTo>
                  <a:cubicBezTo>
                    <a:pt x="420" y="379"/>
                    <a:pt x="425" y="385"/>
                    <a:pt x="425" y="392"/>
                  </a:cubicBezTo>
                  <a:cubicBezTo>
                    <a:pt x="425" y="394"/>
                    <a:pt x="425" y="394"/>
                    <a:pt x="425" y="394"/>
                  </a:cubicBezTo>
                  <a:lnTo>
                    <a:pt x="433" y="394"/>
                  </a:lnTo>
                  <a:close/>
                  <a:moveTo>
                    <a:pt x="497" y="374"/>
                  </a:moveTo>
                  <a:cubicBezTo>
                    <a:pt x="489" y="374"/>
                    <a:pt x="489" y="374"/>
                    <a:pt x="489" y="374"/>
                  </a:cubicBezTo>
                  <a:cubicBezTo>
                    <a:pt x="489" y="405"/>
                    <a:pt x="489" y="405"/>
                    <a:pt x="489" y="405"/>
                  </a:cubicBezTo>
                  <a:cubicBezTo>
                    <a:pt x="460" y="405"/>
                    <a:pt x="460" y="405"/>
                    <a:pt x="460" y="405"/>
                  </a:cubicBezTo>
                  <a:cubicBezTo>
                    <a:pt x="460" y="374"/>
                    <a:pt x="460" y="374"/>
                    <a:pt x="460" y="374"/>
                  </a:cubicBezTo>
                  <a:cubicBezTo>
                    <a:pt x="451" y="374"/>
                    <a:pt x="451" y="374"/>
                    <a:pt x="451" y="374"/>
                  </a:cubicBezTo>
                  <a:cubicBezTo>
                    <a:pt x="451" y="445"/>
                    <a:pt x="451" y="445"/>
                    <a:pt x="451" y="445"/>
                  </a:cubicBezTo>
                  <a:cubicBezTo>
                    <a:pt x="460" y="445"/>
                    <a:pt x="460" y="445"/>
                    <a:pt x="460" y="445"/>
                  </a:cubicBezTo>
                  <a:cubicBezTo>
                    <a:pt x="460" y="412"/>
                    <a:pt x="460" y="412"/>
                    <a:pt x="460" y="412"/>
                  </a:cubicBezTo>
                  <a:cubicBezTo>
                    <a:pt x="489" y="412"/>
                    <a:pt x="489" y="412"/>
                    <a:pt x="489" y="412"/>
                  </a:cubicBezTo>
                  <a:cubicBezTo>
                    <a:pt x="489" y="445"/>
                    <a:pt x="489" y="445"/>
                    <a:pt x="489" y="445"/>
                  </a:cubicBezTo>
                  <a:cubicBezTo>
                    <a:pt x="497" y="445"/>
                    <a:pt x="497" y="445"/>
                    <a:pt x="497" y="445"/>
                  </a:cubicBezTo>
                  <a:lnTo>
                    <a:pt x="497" y="374"/>
                  </a:lnTo>
                  <a:close/>
                  <a:moveTo>
                    <a:pt x="581" y="422"/>
                  </a:moveTo>
                  <a:cubicBezTo>
                    <a:pt x="581" y="424"/>
                    <a:pt x="581" y="424"/>
                    <a:pt x="581" y="424"/>
                  </a:cubicBezTo>
                  <a:cubicBezTo>
                    <a:pt x="581" y="432"/>
                    <a:pt x="576" y="438"/>
                    <a:pt x="566" y="438"/>
                  </a:cubicBezTo>
                  <a:cubicBezTo>
                    <a:pt x="557" y="438"/>
                    <a:pt x="551" y="432"/>
                    <a:pt x="551" y="423"/>
                  </a:cubicBezTo>
                  <a:cubicBezTo>
                    <a:pt x="551" y="395"/>
                    <a:pt x="551" y="395"/>
                    <a:pt x="551" y="395"/>
                  </a:cubicBezTo>
                  <a:cubicBezTo>
                    <a:pt x="551" y="386"/>
                    <a:pt x="557" y="380"/>
                    <a:pt x="566" y="380"/>
                  </a:cubicBezTo>
                  <a:cubicBezTo>
                    <a:pt x="576" y="380"/>
                    <a:pt x="581" y="386"/>
                    <a:pt x="581" y="394"/>
                  </a:cubicBezTo>
                  <a:cubicBezTo>
                    <a:pt x="581" y="396"/>
                    <a:pt x="581" y="396"/>
                    <a:pt x="581" y="396"/>
                  </a:cubicBezTo>
                  <a:cubicBezTo>
                    <a:pt x="589" y="396"/>
                    <a:pt x="589" y="396"/>
                    <a:pt x="589" y="396"/>
                  </a:cubicBezTo>
                  <a:cubicBezTo>
                    <a:pt x="589" y="394"/>
                    <a:pt x="589" y="394"/>
                    <a:pt x="589" y="394"/>
                  </a:cubicBezTo>
                  <a:cubicBezTo>
                    <a:pt x="589" y="381"/>
                    <a:pt x="580" y="372"/>
                    <a:pt x="566" y="372"/>
                  </a:cubicBezTo>
                  <a:cubicBezTo>
                    <a:pt x="552" y="372"/>
                    <a:pt x="543" y="381"/>
                    <a:pt x="543" y="395"/>
                  </a:cubicBezTo>
                  <a:cubicBezTo>
                    <a:pt x="543" y="423"/>
                    <a:pt x="543" y="423"/>
                    <a:pt x="543" y="423"/>
                  </a:cubicBezTo>
                  <a:cubicBezTo>
                    <a:pt x="543" y="437"/>
                    <a:pt x="552" y="446"/>
                    <a:pt x="566" y="446"/>
                  </a:cubicBezTo>
                  <a:cubicBezTo>
                    <a:pt x="580" y="446"/>
                    <a:pt x="589" y="438"/>
                    <a:pt x="589" y="424"/>
                  </a:cubicBezTo>
                  <a:cubicBezTo>
                    <a:pt x="589" y="422"/>
                    <a:pt x="589" y="422"/>
                    <a:pt x="589" y="422"/>
                  </a:cubicBezTo>
                  <a:lnTo>
                    <a:pt x="581" y="422"/>
                  </a:lnTo>
                  <a:close/>
                  <a:moveTo>
                    <a:pt x="650" y="395"/>
                  </a:moveTo>
                  <a:cubicBezTo>
                    <a:pt x="650" y="381"/>
                    <a:pt x="640" y="372"/>
                    <a:pt x="626" y="372"/>
                  </a:cubicBezTo>
                  <a:cubicBezTo>
                    <a:pt x="612" y="372"/>
                    <a:pt x="603" y="381"/>
                    <a:pt x="603" y="395"/>
                  </a:cubicBezTo>
                  <a:cubicBezTo>
                    <a:pt x="603" y="423"/>
                    <a:pt x="603" y="423"/>
                    <a:pt x="603" y="423"/>
                  </a:cubicBezTo>
                  <a:cubicBezTo>
                    <a:pt x="603" y="437"/>
                    <a:pt x="613" y="446"/>
                    <a:pt x="626" y="446"/>
                  </a:cubicBezTo>
                  <a:cubicBezTo>
                    <a:pt x="640" y="446"/>
                    <a:pt x="650" y="437"/>
                    <a:pt x="650" y="423"/>
                  </a:cubicBezTo>
                  <a:lnTo>
                    <a:pt x="650" y="395"/>
                  </a:lnTo>
                  <a:close/>
                  <a:moveTo>
                    <a:pt x="611" y="395"/>
                  </a:moveTo>
                  <a:cubicBezTo>
                    <a:pt x="611" y="386"/>
                    <a:pt x="617" y="380"/>
                    <a:pt x="626" y="380"/>
                  </a:cubicBezTo>
                  <a:cubicBezTo>
                    <a:pt x="636" y="380"/>
                    <a:pt x="642" y="386"/>
                    <a:pt x="642" y="395"/>
                  </a:cubicBezTo>
                  <a:cubicBezTo>
                    <a:pt x="642" y="423"/>
                    <a:pt x="642" y="423"/>
                    <a:pt x="642" y="423"/>
                  </a:cubicBezTo>
                  <a:cubicBezTo>
                    <a:pt x="642" y="432"/>
                    <a:pt x="636" y="438"/>
                    <a:pt x="626" y="438"/>
                  </a:cubicBezTo>
                  <a:cubicBezTo>
                    <a:pt x="617" y="438"/>
                    <a:pt x="611" y="432"/>
                    <a:pt x="611" y="423"/>
                  </a:cubicBezTo>
                  <a:lnTo>
                    <a:pt x="611" y="395"/>
                  </a:lnTo>
                  <a:close/>
                  <a:moveTo>
                    <a:pt x="675" y="374"/>
                  </a:moveTo>
                  <a:cubicBezTo>
                    <a:pt x="667" y="374"/>
                    <a:pt x="667" y="374"/>
                    <a:pt x="667" y="374"/>
                  </a:cubicBezTo>
                  <a:cubicBezTo>
                    <a:pt x="667" y="445"/>
                    <a:pt x="667" y="445"/>
                    <a:pt x="667" y="445"/>
                  </a:cubicBezTo>
                  <a:cubicBezTo>
                    <a:pt x="706" y="445"/>
                    <a:pt x="706" y="445"/>
                    <a:pt x="706" y="445"/>
                  </a:cubicBezTo>
                  <a:cubicBezTo>
                    <a:pt x="706" y="437"/>
                    <a:pt x="706" y="437"/>
                    <a:pt x="706" y="437"/>
                  </a:cubicBezTo>
                  <a:cubicBezTo>
                    <a:pt x="675" y="437"/>
                    <a:pt x="675" y="437"/>
                    <a:pt x="675" y="437"/>
                  </a:cubicBezTo>
                  <a:lnTo>
                    <a:pt x="675" y="374"/>
                  </a:lnTo>
                  <a:close/>
                  <a:moveTo>
                    <a:pt x="754" y="374"/>
                  </a:moveTo>
                  <a:cubicBezTo>
                    <a:pt x="754" y="423"/>
                    <a:pt x="754" y="423"/>
                    <a:pt x="754" y="423"/>
                  </a:cubicBezTo>
                  <a:cubicBezTo>
                    <a:pt x="754" y="432"/>
                    <a:pt x="748" y="438"/>
                    <a:pt x="739" y="438"/>
                  </a:cubicBezTo>
                  <a:cubicBezTo>
                    <a:pt x="730" y="438"/>
                    <a:pt x="724" y="432"/>
                    <a:pt x="724" y="423"/>
                  </a:cubicBezTo>
                  <a:cubicBezTo>
                    <a:pt x="724" y="374"/>
                    <a:pt x="724" y="374"/>
                    <a:pt x="724" y="374"/>
                  </a:cubicBezTo>
                  <a:cubicBezTo>
                    <a:pt x="716" y="374"/>
                    <a:pt x="716" y="374"/>
                    <a:pt x="716" y="374"/>
                  </a:cubicBezTo>
                  <a:cubicBezTo>
                    <a:pt x="716" y="423"/>
                    <a:pt x="716" y="423"/>
                    <a:pt x="716" y="423"/>
                  </a:cubicBezTo>
                  <a:cubicBezTo>
                    <a:pt x="716" y="437"/>
                    <a:pt x="725" y="446"/>
                    <a:pt x="739" y="446"/>
                  </a:cubicBezTo>
                  <a:cubicBezTo>
                    <a:pt x="752" y="446"/>
                    <a:pt x="762" y="437"/>
                    <a:pt x="762" y="423"/>
                  </a:cubicBezTo>
                  <a:cubicBezTo>
                    <a:pt x="762" y="374"/>
                    <a:pt x="762" y="374"/>
                    <a:pt x="762" y="374"/>
                  </a:cubicBezTo>
                  <a:lnTo>
                    <a:pt x="754" y="374"/>
                  </a:lnTo>
                  <a:close/>
                  <a:moveTo>
                    <a:pt x="805" y="421"/>
                  </a:moveTo>
                  <a:cubicBezTo>
                    <a:pt x="810" y="421"/>
                    <a:pt x="810" y="421"/>
                    <a:pt x="810" y="421"/>
                  </a:cubicBezTo>
                  <a:cubicBezTo>
                    <a:pt x="825" y="391"/>
                    <a:pt x="825" y="391"/>
                    <a:pt x="825" y="391"/>
                  </a:cubicBezTo>
                  <a:cubicBezTo>
                    <a:pt x="825" y="445"/>
                    <a:pt x="825" y="445"/>
                    <a:pt x="825" y="445"/>
                  </a:cubicBezTo>
                  <a:cubicBezTo>
                    <a:pt x="833" y="445"/>
                    <a:pt x="833" y="445"/>
                    <a:pt x="833" y="445"/>
                  </a:cubicBezTo>
                  <a:cubicBezTo>
                    <a:pt x="833" y="374"/>
                    <a:pt x="833" y="374"/>
                    <a:pt x="833" y="374"/>
                  </a:cubicBezTo>
                  <a:cubicBezTo>
                    <a:pt x="826" y="374"/>
                    <a:pt x="826" y="374"/>
                    <a:pt x="826" y="374"/>
                  </a:cubicBezTo>
                  <a:cubicBezTo>
                    <a:pt x="807" y="410"/>
                    <a:pt x="807" y="410"/>
                    <a:pt x="807" y="410"/>
                  </a:cubicBezTo>
                  <a:cubicBezTo>
                    <a:pt x="789" y="374"/>
                    <a:pt x="789" y="374"/>
                    <a:pt x="789" y="374"/>
                  </a:cubicBezTo>
                  <a:cubicBezTo>
                    <a:pt x="781" y="374"/>
                    <a:pt x="781" y="374"/>
                    <a:pt x="781" y="374"/>
                  </a:cubicBezTo>
                  <a:cubicBezTo>
                    <a:pt x="781" y="445"/>
                    <a:pt x="781" y="445"/>
                    <a:pt x="781" y="445"/>
                  </a:cubicBezTo>
                  <a:cubicBezTo>
                    <a:pt x="789" y="445"/>
                    <a:pt x="789" y="445"/>
                    <a:pt x="789" y="445"/>
                  </a:cubicBezTo>
                  <a:cubicBezTo>
                    <a:pt x="789" y="390"/>
                    <a:pt x="789" y="390"/>
                    <a:pt x="789" y="390"/>
                  </a:cubicBezTo>
                  <a:lnTo>
                    <a:pt x="805" y="421"/>
                  </a:lnTo>
                  <a:close/>
                  <a:moveTo>
                    <a:pt x="853" y="445"/>
                  </a:moveTo>
                  <a:cubicBezTo>
                    <a:pt x="878" y="445"/>
                    <a:pt x="878" y="445"/>
                    <a:pt x="878" y="445"/>
                  </a:cubicBezTo>
                  <a:cubicBezTo>
                    <a:pt x="891" y="445"/>
                    <a:pt x="900" y="437"/>
                    <a:pt x="900" y="425"/>
                  </a:cubicBezTo>
                  <a:cubicBezTo>
                    <a:pt x="900" y="416"/>
                    <a:pt x="895" y="410"/>
                    <a:pt x="887" y="408"/>
                  </a:cubicBezTo>
                  <a:cubicBezTo>
                    <a:pt x="887" y="408"/>
                    <a:pt x="887" y="408"/>
                    <a:pt x="887" y="408"/>
                  </a:cubicBezTo>
                  <a:cubicBezTo>
                    <a:pt x="894" y="405"/>
                    <a:pt x="898" y="400"/>
                    <a:pt x="898" y="392"/>
                  </a:cubicBezTo>
                  <a:cubicBezTo>
                    <a:pt x="898" y="381"/>
                    <a:pt x="889" y="374"/>
                    <a:pt x="876" y="374"/>
                  </a:cubicBezTo>
                  <a:cubicBezTo>
                    <a:pt x="853" y="374"/>
                    <a:pt x="853" y="374"/>
                    <a:pt x="853" y="374"/>
                  </a:cubicBezTo>
                  <a:lnTo>
                    <a:pt x="853" y="445"/>
                  </a:lnTo>
                  <a:close/>
                  <a:moveTo>
                    <a:pt x="875" y="380"/>
                  </a:moveTo>
                  <a:cubicBezTo>
                    <a:pt x="884" y="380"/>
                    <a:pt x="889" y="385"/>
                    <a:pt x="889" y="392"/>
                  </a:cubicBezTo>
                  <a:cubicBezTo>
                    <a:pt x="889" y="400"/>
                    <a:pt x="884" y="405"/>
                    <a:pt x="876" y="405"/>
                  </a:cubicBezTo>
                  <a:cubicBezTo>
                    <a:pt x="862" y="405"/>
                    <a:pt x="862" y="405"/>
                    <a:pt x="862" y="405"/>
                  </a:cubicBezTo>
                  <a:cubicBezTo>
                    <a:pt x="862" y="380"/>
                    <a:pt x="862" y="380"/>
                    <a:pt x="862" y="380"/>
                  </a:cubicBezTo>
                  <a:lnTo>
                    <a:pt x="875" y="380"/>
                  </a:lnTo>
                  <a:close/>
                  <a:moveTo>
                    <a:pt x="878" y="412"/>
                  </a:moveTo>
                  <a:cubicBezTo>
                    <a:pt x="886" y="412"/>
                    <a:pt x="891" y="417"/>
                    <a:pt x="891" y="425"/>
                  </a:cubicBezTo>
                  <a:cubicBezTo>
                    <a:pt x="891" y="433"/>
                    <a:pt x="886" y="438"/>
                    <a:pt x="877" y="438"/>
                  </a:cubicBezTo>
                  <a:cubicBezTo>
                    <a:pt x="862" y="438"/>
                    <a:pt x="862" y="438"/>
                    <a:pt x="862" y="438"/>
                  </a:cubicBezTo>
                  <a:cubicBezTo>
                    <a:pt x="862" y="412"/>
                    <a:pt x="862" y="412"/>
                    <a:pt x="862" y="412"/>
                  </a:cubicBezTo>
                  <a:lnTo>
                    <a:pt x="878" y="412"/>
                  </a:lnTo>
                  <a:close/>
                  <a:moveTo>
                    <a:pt x="925" y="374"/>
                  </a:moveTo>
                  <a:cubicBezTo>
                    <a:pt x="917" y="374"/>
                    <a:pt x="917" y="374"/>
                    <a:pt x="917" y="374"/>
                  </a:cubicBezTo>
                  <a:cubicBezTo>
                    <a:pt x="917" y="445"/>
                    <a:pt x="917" y="445"/>
                    <a:pt x="917" y="445"/>
                  </a:cubicBezTo>
                  <a:cubicBezTo>
                    <a:pt x="925" y="445"/>
                    <a:pt x="925" y="445"/>
                    <a:pt x="925" y="445"/>
                  </a:cubicBezTo>
                  <a:lnTo>
                    <a:pt x="925" y="374"/>
                  </a:lnTo>
                  <a:close/>
                  <a:moveTo>
                    <a:pt x="948" y="445"/>
                  </a:moveTo>
                  <a:cubicBezTo>
                    <a:pt x="953" y="428"/>
                    <a:pt x="953" y="428"/>
                    <a:pt x="953" y="428"/>
                  </a:cubicBezTo>
                  <a:cubicBezTo>
                    <a:pt x="981" y="428"/>
                    <a:pt x="981" y="428"/>
                    <a:pt x="981" y="428"/>
                  </a:cubicBezTo>
                  <a:cubicBezTo>
                    <a:pt x="986" y="445"/>
                    <a:pt x="986" y="445"/>
                    <a:pt x="986" y="445"/>
                  </a:cubicBezTo>
                  <a:cubicBezTo>
                    <a:pt x="994" y="445"/>
                    <a:pt x="994" y="445"/>
                    <a:pt x="994" y="445"/>
                  </a:cubicBezTo>
                  <a:cubicBezTo>
                    <a:pt x="971" y="374"/>
                    <a:pt x="971" y="374"/>
                    <a:pt x="971" y="374"/>
                  </a:cubicBezTo>
                  <a:cubicBezTo>
                    <a:pt x="963" y="374"/>
                    <a:pt x="963" y="374"/>
                    <a:pt x="963" y="374"/>
                  </a:cubicBezTo>
                  <a:cubicBezTo>
                    <a:pt x="940" y="445"/>
                    <a:pt x="940" y="445"/>
                    <a:pt x="940" y="445"/>
                  </a:cubicBezTo>
                  <a:lnTo>
                    <a:pt x="948" y="445"/>
                  </a:lnTo>
                  <a:close/>
                  <a:moveTo>
                    <a:pt x="967" y="385"/>
                  </a:moveTo>
                  <a:cubicBezTo>
                    <a:pt x="978" y="421"/>
                    <a:pt x="978" y="421"/>
                    <a:pt x="978" y="421"/>
                  </a:cubicBezTo>
                  <a:cubicBezTo>
                    <a:pt x="956" y="421"/>
                    <a:pt x="956" y="421"/>
                    <a:pt x="956" y="421"/>
                  </a:cubicBezTo>
                  <a:lnTo>
                    <a:pt x="967" y="385"/>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9" name="Freeform 10">
              <a:extLst>
                <a:ext uri="{FF2B5EF4-FFF2-40B4-BE49-F238E27FC236}">
                  <a16:creationId xmlns:a16="http://schemas.microsoft.com/office/drawing/2014/main" id="{4542F936-0D22-4051-BA8E-6B2E4C240AB0}"/>
                </a:ext>
              </a:extLst>
            </p:cNvPr>
            <p:cNvSpPr>
              <a:spLocks noEditPoints="1"/>
            </p:cNvSpPr>
            <p:nvPr userDrawn="1"/>
          </p:nvSpPr>
          <p:spPr bwMode="auto">
            <a:xfrm>
              <a:off x="3055938" y="1684338"/>
              <a:ext cx="1657350" cy="1889125"/>
            </a:xfrm>
            <a:custGeom>
              <a:avLst/>
              <a:gdLst>
                <a:gd name="T0" fmla="*/ 2147483646 w 1044"/>
                <a:gd name="T1" fmla="*/ 2147483646 h 1190"/>
                <a:gd name="T2" fmla="*/ 2147483646 w 1044"/>
                <a:gd name="T3" fmla="*/ 0 h 1190"/>
                <a:gd name="T4" fmla="*/ 0 w 1044"/>
                <a:gd name="T5" fmla="*/ 2147483646 h 1190"/>
                <a:gd name="T6" fmla="*/ 2147483646 w 1044"/>
                <a:gd name="T7" fmla="*/ 2147483646 h 1190"/>
                <a:gd name="T8" fmla="*/ 2147483646 w 1044"/>
                <a:gd name="T9" fmla="*/ 2147483646 h 1190"/>
                <a:gd name="T10" fmla="*/ 2147483646 w 1044"/>
                <a:gd name="T11" fmla="*/ 2147483646 h 1190"/>
                <a:gd name="T12" fmla="*/ 2147483646 w 1044"/>
                <a:gd name="T13" fmla="*/ 2147483646 h 1190"/>
                <a:gd name="T14" fmla="*/ 2147483646 w 1044"/>
                <a:gd name="T15" fmla="*/ 2147483646 h 1190"/>
                <a:gd name="T16" fmla="*/ 2147483646 w 1044"/>
                <a:gd name="T17" fmla="*/ 2147483646 h 1190"/>
                <a:gd name="T18" fmla="*/ 2147483646 w 1044"/>
                <a:gd name="T19" fmla="*/ 2147483646 h 1190"/>
                <a:gd name="T20" fmla="*/ 2147483646 w 1044"/>
                <a:gd name="T21" fmla="*/ 2147483646 h 1190"/>
                <a:gd name="T22" fmla="*/ 2147483646 w 1044"/>
                <a:gd name="T23" fmla="*/ 2147483646 h 1190"/>
                <a:gd name="T24" fmla="*/ 2147483646 w 1044"/>
                <a:gd name="T25" fmla="*/ 2147483646 h 1190"/>
                <a:gd name="T26" fmla="*/ 2147483646 w 1044"/>
                <a:gd name="T27" fmla="*/ 2147483646 h 1190"/>
                <a:gd name="T28" fmla="*/ 2147483646 w 1044"/>
                <a:gd name="T29" fmla="*/ 2147483646 h 1190"/>
                <a:gd name="T30" fmla="*/ 2147483646 w 1044"/>
                <a:gd name="T31" fmla="*/ 2147483646 h 1190"/>
                <a:gd name="T32" fmla="*/ 2147483646 w 1044"/>
                <a:gd name="T33" fmla="*/ 2147483646 h 1190"/>
                <a:gd name="T34" fmla="*/ 2147483646 w 1044"/>
                <a:gd name="T35" fmla="*/ 2147483646 h 1190"/>
                <a:gd name="T36" fmla="*/ 2147483646 w 1044"/>
                <a:gd name="T37" fmla="*/ 2147483646 h 1190"/>
                <a:gd name="T38" fmla="*/ 2147483646 w 1044"/>
                <a:gd name="T39" fmla="*/ 2147483646 h 1190"/>
                <a:gd name="T40" fmla="*/ 2147483646 w 1044"/>
                <a:gd name="T41" fmla="*/ 2147483646 h 1190"/>
                <a:gd name="T42" fmla="*/ 2147483646 w 1044"/>
                <a:gd name="T43" fmla="*/ 2147483646 h 1190"/>
                <a:gd name="T44" fmla="*/ 2147483646 w 1044"/>
                <a:gd name="T45" fmla="*/ 2147483646 h 1190"/>
                <a:gd name="T46" fmla="*/ 2147483646 w 1044"/>
                <a:gd name="T47" fmla="*/ 2147483646 h 1190"/>
                <a:gd name="T48" fmla="*/ 2147483646 w 1044"/>
                <a:gd name="T49" fmla="*/ 2147483646 h 1190"/>
                <a:gd name="T50" fmla="*/ 2147483646 w 1044"/>
                <a:gd name="T51" fmla="*/ 2147483646 h 1190"/>
                <a:gd name="T52" fmla="*/ 2147483646 w 1044"/>
                <a:gd name="T53" fmla="*/ 2147483646 h 1190"/>
                <a:gd name="T54" fmla="*/ 2147483646 w 1044"/>
                <a:gd name="T55" fmla="*/ 2147483646 h 1190"/>
                <a:gd name="T56" fmla="*/ 2147483646 w 1044"/>
                <a:gd name="T57" fmla="*/ 2147483646 h 1190"/>
                <a:gd name="T58" fmla="*/ 2147483646 w 1044"/>
                <a:gd name="T59" fmla="*/ 2147483646 h 1190"/>
                <a:gd name="T60" fmla="*/ 2147483646 w 1044"/>
                <a:gd name="T61" fmla="*/ 2147483646 h 1190"/>
                <a:gd name="T62" fmla="*/ 2147483646 w 1044"/>
                <a:gd name="T63" fmla="*/ 2147483646 h 1190"/>
                <a:gd name="T64" fmla="*/ 2147483646 w 1044"/>
                <a:gd name="T65" fmla="*/ 2147483646 h 1190"/>
                <a:gd name="T66" fmla="*/ 2147483646 w 1044"/>
                <a:gd name="T67" fmla="*/ 2147483646 h 1190"/>
                <a:gd name="T68" fmla="*/ 2147483646 w 1044"/>
                <a:gd name="T69" fmla="*/ 2147483646 h 1190"/>
                <a:gd name="T70" fmla="*/ 2147483646 w 1044"/>
                <a:gd name="T71" fmla="*/ 2147483646 h 1190"/>
                <a:gd name="T72" fmla="*/ 2147483646 w 1044"/>
                <a:gd name="T73" fmla="*/ 2147483646 h 1190"/>
                <a:gd name="T74" fmla="*/ 2147483646 w 1044"/>
                <a:gd name="T75" fmla="*/ 2147483646 h 1190"/>
                <a:gd name="T76" fmla="*/ 2147483646 w 1044"/>
                <a:gd name="T77" fmla="*/ 2147483646 h 1190"/>
                <a:gd name="T78" fmla="*/ 2147483646 w 1044"/>
                <a:gd name="T79" fmla="*/ 2147483646 h 1190"/>
                <a:gd name="T80" fmla="*/ 2147483646 w 1044"/>
                <a:gd name="T81" fmla="*/ 2147483646 h 1190"/>
                <a:gd name="T82" fmla="*/ 2147483646 w 1044"/>
                <a:gd name="T83" fmla="*/ 2147483646 h 11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44" h="1190">
                  <a:moveTo>
                    <a:pt x="1044" y="595"/>
                  </a:moveTo>
                  <a:lnTo>
                    <a:pt x="523" y="0"/>
                  </a:lnTo>
                  <a:lnTo>
                    <a:pt x="0" y="595"/>
                  </a:lnTo>
                  <a:lnTo>
                    <a:pt x="523" y="1190"/>
                  </a:lnTo>
                  <a:lnTo>
                    <a:pt x="1044" y="595"/>
                  </a:lnTo>
                  <a:close/>
                  <a:moveTo>
                    <a:pt x="420" y="988"/>
                  </a:moveTo>
                  <a:lnTo>
                    <a:pt x="624" y="988"/>
                  </a:lnTo>
                  <a:lnTo>
                    <a:pt x="523" y="1103"/>
                  </a:lnTo>
                  <a:lnTo>
                    <a:pt x="420" y="988"/>
                  </a:lnTo>
                  <a:close/>
                  <a:moveTo>
                    <a:pt x="699" y="566"/>
                  </a:moveTo>
                  <a:lnTo>
                    <a:pt x="523" y="364"/>
                  </a:lnTo>
                  <a:lnTo>
                    <a:pt x="345" y="566"/>
                  </a:lnTo>
                  <a:lnTo>
                    <a:pt x="261" y="566"/>
                  </a:lnTo>
                  <a:lnTo>
                    <a:pt x="523" y="269"/>
                  </a:lnTo>
                  <a:lnTo>
                    <a:pt x="783" y="566"/>
                  </a:lnTo>
                  <a:lnTo>
                    <a:pt x="699" y="566"/>
                  </a:lnTo>
                  <a:close/>
                  <a:moveTo>
                    <a:pt x="622" y="566"/>
                  </a:moveTo>
                  <a:lnTo>
                    <a:pt x="422" y="566"/>
                  </a:lnTo>
                  <a:lnTo>
                    <a:pt x="523" y="450"/>
                  </a:lnTo>
                  <a:lnTo>
                    <a:pt x="622" y="566"/>
                  </a:lnTo>
                  <a:close/>
                  <a:moveTo>
                    <a:pt x="943" y="624"/>
                  </a:moveTo>
                  <a:lnTo>
                    <a:pt x="887" y="688"/>
                  </a:lnTo>
                  <a:lnTo>
                    <a:pt x="157" y="688"/>
                  </a:lnTo>
                  <a:lnTo>
                    <a:pt x="101" y="624"/>
                  </a:lnTo>
                  <a:lnTo>
                    <a:pt x="943" y="624"/>
                  </a:lnTo>
                  <a:close/>
                  <a:moveTo>
                    <a:pt x="836" y="746"/>
                  </a:moveTo>
                  <a:lnTo>
                    <a:pt x="779" y="808"/>
                  </a:lnTo>
                  <a:lnTo>
                    <a:pt x="264" y="808"/>
                  </a:lnTo>
                  <a:lnTo>
                    <a:pt x="208" y="746"/>
                  </a:lnTo>
                  <a:lnTo>
                    <a:pt x="836" y="746"/>
                  </a:lnTo>
                  <a:close/>
                  <a:moveTo>
                    <a:pt x="730" y="866"/>
                  </a:moveTo>
                  <a:lnTo>
                    <a:pt x="674" y="930"/>
                  </a:lnTo>
                  <a:lnTo>
                    <a:pt x="370" y="930"/>
                  </a:lnTo>
                  <a:lnTo>
                    <a:pt x="314" y="866"/>
                  </a:lnTo>
                  <a:lnTo>
                    <a:pt x="730" y="866"/>
                  </a:lnTo>
                  <a:close/>
                  <a:moveTo>
                    <a:pt x="943" y="566"/>
                  </a:moveTo>
                  <a:lnTo>
                    <a:pt x="860" y="566"/>
                  </a:lnTo>
                  <a:lnTo>
                    <a:pt x="523" y="182"/>
                  </a:lnTo>
                  <a:lnTo>
                    <a:pt x="184" y="566"/>
                  </a:lnTo>
                  <a:lnTo>
                    <a:pt x="101" y="566"/>
                  </a:lnTo>
                  <a:lnTo>
                    <a:pt x="523" y="88"/>
                  </a:lnTo>
                  <a:lnTo>
                    <a:pt x="943" y="5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cxnSp>
        <p:nvCxnSpPr>
          <p:cNvPr id="10" name="Straight Connector 9">
            <a:extLst>
              <a:ext uri="{FF2B5EF4-FFF2-40B4-BE49-F238E27FC236}">
                <a16:creationId xmlns:a16="http://schemas.microsoft.com/office/drawing/2014/main" id="{9AE1DF3F-A500-4C1C-B5EC-F8737AFBDDCD}"/>
              </a:ext>
            </a:extLst>
          </p:cNvPr>
          <p:cNvCxnSpPr/>
          <p:nvPr userDrawn="1"/>
        </p:nvCxnSpPr>
        <p:spPr>
          <a:xfrm>
            <a:off x="3119438" y="3906838"/>
            <a:ext cx="2884487" cy="0"/>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1" name="Picture 13">
            <a:extLst>
              <a:ext uri="{FF2B5EF4-FFF2-40B4-BE49-F238E27FC236}">
                <a16:creationId xmlns:a16="http://schemas.microsoft.com/office/drawing/2014/main" id="{852C4DE0-B68F-4126-A92D-BD13FC4168D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104063" y="3290888"/>
            <a:ext cx="2028825"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a:extLst>
              <a:ext uri="{FF2B5EF4-FFF2-40B4-BE49-F238E27FC236}">
                <a16:creationId xmlns:a16="http://schemas.microsoft.com/office/drawing/2014/main" id="{2CC5189A-1CA2-4361-9ED1-0176C7061D2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0638" y="-12700"/>
            <a:ext cx="1541463"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09384" y="2635628"/>
            <a:ext cx="6925234" cy="1122828"/>
          </a:xfrm>
        </p:spPr>
        <p:txBody>
          <a:bodyPr anchor="b">
            <a:noAutofit/>
          </a:bodyPr>
          <a:lstStyle>
            <a:lvl1pPr algn="ctr">
              <a:lnSpc>
                <a:spcPct val="95000"/>
              </a:lnSpc>
              <a:spcAft>
                <a:spcPts val="400"/>
              </a:spcAft>
              <a:defRPr sz="3600" b="0">
                <a:solidFill>
                  <a:schemeClr val="bg1"/>
                </a:solidFill>
              </a:defRPr>
            </a:lvl1pPr>
          </a:lstStyle>
          <a:p>
            <a:r>
              <a:rPr lang="en-US"/>
              <a:t>Click to edit Master title style</a:t>
            </a:r>
            <a:endParaRPr lang="en-US" dirty="0"/>
          </a:p>
        </p:txBody>
      </p:sp>
      <p:sp>
        <p:nvSpPr>
          <p:cNvPr id="53" name="Subtitle 2"/>
          <p:cNvSpPr>
            <a:spLocks noGrp="1"/>
          </p:cNvSpPr>
          <p:nvPr>
            <p:ph type="subTitle" idx="1"/>
          </p:nvPr>
        </p:nvSpPr>
        <p:spPr>
          <a:xfrm>
            <a:off x="2554614" y="4017324"/>
            <a:ext cx="4034116" cy="202932"/>
          </a:xfrm>
        </p:spPr>
        <p:txBody>
          <a:bodyPr anchor="ctr"/>
          <a:lstStyle>
            <a:lvl1pPr marL="0" indent="0" algn="ctr">
              <a:lnSpc>
                <a:spcPct val="90000"/>
              </a:lnSpc>
              <a:spcBef>
                <a:spcPts val="0"/>
              </a:spcBef>
              <a:spcAft>
                <a:spcPts val="600"/>
              </a:spcAft>
              <a:buNone/>
              <a:defRPr sz="1200" b="1">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4" name="Text Placeholder 14"/>
          <p:cNvSpPr>
            <a:spLocks noGrp="1"/>
          </p:cNvSpPr>
          <p:nvPr>
            <p:ph type="body" sz="quarter" idx="10"/>
          </p:nvPr>
        </p:nvSpPr>
        <p:spPr>
          <a:xfrm>
            <a:off x="2548218" y="4271501"/>
            <a:ext cx="4046909" cy="167391"/>
          </a:xfrm>
        </p:spPr>
        <p:txBody>
          <a:bodyPr anchor="ctr"/>
          <a:lstStyle>
            <a:lvl1pPr marL="0" indent="0" algn="ctr">
              <a:buNone/>
              <a:defRPr sz="1200">
                <a:solidFill>
                  <a:schemeClr val="accent2"/>
                </a:solidFill>
              </a:defRPr>
            </a:lvl1pPr>
            <a:lvl2pPr algn="ctr">
              <a:defRPr sz="1200"/>
            </a:lvl2pPr>
            <a:lvl3pPr algn="ctr">
              <a:defRPr sz="1200"/>
            </a:lvl3pPr>
            <a:lvl4pPr algn="ctr">
              <a:defRPr sz="1200"/>
            </a:lvl4pPr>
            <a:lvl5pPr algn="ctr">
              <a:defRPr sz="1200"/>
            </a:lvl5pPr>
          </a:lstStyle>
          <a:p>
            <a:pPr lvl="0"/>
            <a:r>
              <a:rPr lang="en-US"/>
              <a:t>Edit Master text styles</a:t>
            </a:r>
          </a:p>
        </p:txBody>
      </p:sp>
    </p:spTree>
    <p:extLst>
      <p:ext uri="{BB962C8B-B14F-4D97-AF65-F5344CB8AC3E}">
        <p14:creationId xmlns:p14="http://schemas.microsoft.com/office/powerpoint/2010/main" val="303981197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Divider - Ima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BAD5C96-9EC4-4491-B1A6-3E1E3455D6F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2700"/>
            <a:ext cx="9144000"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a:extLst>
              <a:ext uri="{FF2B5EF4-FFF2-40B4-BE49-F238E27FC236}">
                <a16:creationId xmlns:a16="http://schemas.microsoft.com/office/drawing/2014/main" id="{60CC5F67-6276-4806-AB1E-7687C988AD77}"/>
              </a:ext>
            </a:extLst>
          </p:cNvPr>
          <p:cNvGrpSpPr>
            <a:grpSpLocks/>
          </p:cNvGrpSpPr>
          <p:nvPr userDrawn="1"/>
        </p:nvGrpSpPr>
        <p:grpSpPr bwMode="auto">
          <a:xfrm>
            <a:off x="7415213" y="4538663"/>
            <a:ext cx="1009650" cy="387350"/>
            <a:chOff x="819150" y="3517900"/>
            <a:chExt cx="1285875" cy="493713"/>
          </a:xfrm>
        </p:grpSpPr>
        <p:sp>
          <p:nvSpPr>
            <p:cNvPr id="6" name="Freeform 7">
              <a:extLst>
                <a:ext uri="{FF2B5EF4-FFF2-40B4-BE49-F238E27FC236}">
                  <a16:creationId xmlns:a16="http://schemas.microsoft.com/office/drawing/2014/main" id="{56C77AC6-F051-40D0-A181-28AC64AE401E}"/>
                </a:ext>
              </a:extLst>
            </p:cNvPr>
            <p:cNvSpPr>
              <a:spLocks noEditPoints="1"/>
            </p:cNvSpPr>
            <p:nvPr userDrawn="1"/>
          </p:nvSpPr>
          <p:spPr bwMode="auto">
            <a:xfrm>
              <a:off x="1343025" y="3640138"/>
              <a:ext cx="762000" cy="296863"/>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7" name="Freeform 8">
              <a:extLst>
                <a:ext uri="{FF2B5EF4-FFF2-40B4-BE49-F238E27FC236}">
                  <a16:creationId xmlns:a16="http://schemas.microsoft.com/office/drawing/2014/main" id="{F2FBBB89-3A14-44ED-9DA3-46F0DD198FAF}"/>
                </a:ext>
              </a:extLst>
            </p:cNvPr>
            <p:cNvSpPr>
              <a:spLocks noEditPoints="1"/>
            </p:cNvSpPr>
            <p:nvPr userDrawn="1"/>
          </p:nvSpPr>
          <p:spPr bwMode="auto">
            <a:xfrm>
              <a:off x="819150" y="3517900"/>
              <a:ext cx="434975" cy="493713"/>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pic>
        <p:nvPicPr>
          <p:cNvPr id="8" name="Picture 10">
            <a:extLst>
              <a:ext uri="{FF2B5EF4-FFF2-40B4-BE49-F238E27FC236}">
                <a16:creationId xmlns:a16="http://schemas.microsoft.com/office/drawing/2014/main" id="{4401664D-1A1B-46BB-913B-696DA068611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3813" y="-654050"/>
            <a:ext cx="161448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9038" y="1727945"/>
            <a:ext cx="6585924" cy="1122829"/>
          </a:xfrm>
        </p:spPr>
        <p:txBody>
          <a:bodyPr anchor="b"/>
          <a:lstStyle>
            <a:lvl1pPr marL="0" algn="ctr" defTabSz="457200" rtl="0" eaLnBrk="1" latinLnBrk="0" hangingPunct="1">
              <a:lnSpc>
                <a:spcPct val="95000"/>
              </a:lnSpc>
              <a:spcBef>
                <a:spcPct val="0"/>
              </a:spcBef>
              <a:spcAft>
                <a:spcPts val="400"/>
              </a:spcAft>
              <a:buNone/>
              <a:defRPr lang="en-US" sz="3600" b="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Subtitle 2"/>
          <p:cNvSpPr>
            <a:spLocks noGrp="1"/>
          </p:cNvSpPr>
          <p:nvPr>
            <p:ph type="subTitle" idx="1"/>
          </p:nvPr>
        </p:nvSpPr>
        <p:spPr>
          <a:xfrm>
            <a:off x="3449170" y="3102923"/>
            <a:ext cx="2212042" cy="453824"/>
          </a:xfrm>
        </p:spPr>
        <p:txBody>
          <a:bodyPr/>
          <a:lstStyle>
            <a:lvl1pPr marL="0" indent="0" algn="ctr">
              <a:lnSpc>
                <a:spcPct val="100000"/>
              </a:lnSpc>
              <a:spcBef>
                <a:spcPts val="0"/>
              </a:spcBef>
              <a:spcAft>
                <a:spcPts val="600"/>
              </a:spcAft>
              <a:buNone/>
              <a:defRPr sz="12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06F4958F-2312-4627-9E8C-B32BCECC0C96}"/>
              </a:ext>
            </a:extLst>
          </p:cNvPr>
          <p:cNvSpPr>
            <a:spLocks noGrp="1"/>
          </p:cNvSpPr>
          <p:nvPr>
            <p:ph type="ftr" sz="quarter" idx="10"/>
          </p:nvPr>
        </p:nvSpPr>
        <p:spPr/>
        <p:txBody>
          <a:bodyPr/>
          <a:lstStyle>
            <a:lvl1pPr>
              <a:defRPr/>
            </a:lvl1pPr>
          </a:lstStyle>
          <a:p>
            <a:pPr>
              <a:defRPr/>
            </a:pPr>
            <a:r>
              <a:rPr lang="en-US" dirty="0"/>
              <a:t>SECTION TITLE</a:t>
            </a:r>
          </a:p>
        </p:txBody>
      </p:sp>
      <p:sp>
        <p:nvSpPr>
          <p:cNvPr id="11" name="Slide Number Placeholder 5">
            <a:extLst>
              <a:ext uri="{FF2B5EF4-FFF2-40B4-BE49-F238E27FC236}">
                <a16:creationId xmlns:a16="http://schemas.microsoft.com/office/drawing/2014/main" id="{1E471F96-6B15-4012-97BB-87CFB7FEAB20}"/>
              </a:ext>
            </a:extLst>
          </p:cNvPr>
          <p:cNvSpPr>
            <a:spLocks noGrp="1"/>
          </p:cNvSpPr>
          <p:nvPr>
            <p:ph type="sldNum" sz="quarter" idx="11"/>
          </p:nvPr>
        </p:nvSpPr>
        <p:spPr>
          <a:xfrm>
            <a:off x="574675" y="4700588"/>
            <a:ext cx="368300" cy="273050"/>
          </a:xfrm>
        </p:spPr>
        <p:txBody>
          <a:bodyPr/>
          <a:lstStyle>
            <a:lvl1pPr>
              <a:defRPr/>
            </a:lvl1pPr>
          </a:lstStyle>
          <a:p>
            <a:pPr>
              <a:defRPr/>
            </a:pPr>
            <a:fld id="{CD86EAFC-3A4C-47EC-8CE8-2C2D760FDC6B}" type="slidenum">
              <a:rPr lang="en-US" altLang="en-US"/>
              <a:pPr>
                <a:defRPr/>
              </a:pPr>
              <a:t>‹#›</a:t>
            </a:fld>
            <a:endParaRPr lang="en-US" altLang="en-US" dirty="0"/>
          </a:p>
        </p:txBody>
      </p:sp>
    </p:spTree>
    <p:extLst>
      <p:ext uri="{BB962C8B-B14F-4D97-AF65-F5344CB8AC3E}">
        <p14:creationId xmlns:p14="http://schemas.microsoft.com/office/powerpoint/2010/main" val="415343651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Divider - Ima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02E61E9-B734-4894-BBE4-05765B46FBEE}"/>
              </a:ext>
            </a:extLst>
          </p:cNvPr>
          <p:cNvPicPr>
            <a:picLocks noChangeAspect="1"/>
          </p:cNvPicPr>
          <p:nvPr userDrawn="1"/>
        </p:nvPicPr>
        <p:blipFill>
          <a:blip r:embed="rId2" cstate="screen">
            <a:extLst>
              <a:ext uri="{28A0092B-C50C-407E-A947-70E740481C1C}">
                <a14:useLocalDpi xmlns:a14="http://schemas.microsoft.com/office/drawing/2010/main"/>
              </a:ext>
            </a:extLst>
          </a:blip>
          <a:srcRect b="-311"/>
          <a:stretch>
            <a:fillRect/>
          </a:stretch>
        </p:blipFill>
        <p:spPr bwMode="auto">
          <a:xfrm>
            <a:off x="0" y="0"/>
            <a:ext cx="91313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6288378B-9F4B-4CDC-9033-D83B741D123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424738" y="4538663"/>
            <a:ext cx="100806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a:extLst>
              <a:ext uri="{FF2B5EF4-FFF2-40B4-BE49-F238E27FC236}">
                <a16:creationId xmlns:a16="http://schemas.microsoft.com/office/drawing/2014/main" id="{3FACBEDA-CAE0-4FAD-9449-CBB26C776C12}"/>
              </a:ext>
            </a:extLst>
          </p:cNvPr>
          <p:cNvPicPr>
            <a:picLocks noChangeAspect="1"/>
          </p:cNvPicPr>
          <p:nvPr userDrawn="1"/>
        </p:nvPicPr>
        <p:blipFill>
          <a:blip r:embed="rId4" cstate="screen">
            <a:extLst>
              <a:ext uri="{28A0092B-C50C-407E-A947-70E740481C1C}">
                <a14:useLocalDpi xmlns:a14="http://schemas.microsoft.com/office/drawing/2010/main"/>
              </a:ext>
            </a:extLst>
          </a:blip>
          <a:srcRect l="-665" t="-505" r="-1302" b="-2"/>
          <a:stretch>
            <a:fillRect/>
          </a:stretch>
        </p:blipFill>
        <p:spPr bwMode="auto">
          <a:xfrm>
            <a:off x="5673725" y="0"/>
            <a:ext cx="350202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9038" y="1727945"/>
            <a:ext cx="6585924" cy="1122829"/>
          </a:xfrm>
        </p:spPr>
        <p:txBody>
          <a:bodyPr anchor="b"/>
          <a:lstStyle>
            <a:lvl1pPr marL="0" algn="ctr" defTabSz="457200" rtl="0" eaLnBrk="1" latinLnBrk="0" hangingPunct="1">
              <a:lnSpc>
                <a:spcPct val="95000"/>
              </a:lnSpc>
              <a:spcBef>
                <a:spcPct val="0"/>
              </a:spcBef>
              <a:spcAft>
                <a:spcPts val="400"/>
              </a:spcAft>
              <a:buNone/>
              <a:defRPr lang="en-US" sz="3600" b="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Subtitle 2"/>
          <p:cNvSpPr>
            <a:spLocks noGrp="1"/>
          </p:cNvSpPr>
          <p:nvPr>
            <p:ph type="subTitle" idx="1"/>
          </p:nvPr>
        </p:nvSpPr>
        <p:spPr>
          <a:xfrm>
            <a:off x="3449170" y="3102923"/>
            <a:ext cx="2212042" cy="453824"/>
          </a:xfrm>
        </p:spPr>
        <p:txBody>
          <a:bodyPr/>
          <a:lstStyle>
            <a:lvl1pPr marL="0" indent="0" algn="ctr">
              <a:lnSpc>
                <a:spcPct val="100000"/>
              </a:lnSpc>
              <a:spcBef>
                <a:spcPts val="0"/>
              </a:spcBef>
              <a:spcAft>
                <a:spcPts val="600"/>
              </a:spcAft>
              <a:buNone/>
              <a:defRPr sz="12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Footer Placeholder 4">
            <a:extLst>
              <a:ext uri="{FF2B5EF4-FFF2-40B4-BE49-F238E27FC236}">
                <a16:creationId xmlns:a16="http://schemas.microsoft.com/office/drawing/2014/main" id="{1493B94A-329F-435D-B20B-9F2F79B853CF}"/>
              </a:ext>
            </a:extLst>
          </p:cNvPr>
          <p:cNvSpPr>
            <a:spLocks noGrp="1"/>
          </p:cNvSpPr>
          <p:nvPr>
            <p:ph type="ftr" sz="quarter" idx="10"/>
          </p:nvPr>
        </p:nvSpPr>
        <p:spPr/>
        <p:txBody>
          <a:bodyPr/>
          <a:lstStyle>
            <a:lvl1pPr>
              <a:defRPr/>
            </a:lvl1pPr>
          </a:lstStyle>
          <a:p>
            <a:pPr>
              <a:defRPr/>
            </a:pPr>
            <a:r>
              <a:rPr lang="en-US" dirty="0"/>
              <a:t>SECTION TITLE</a:t>
            </a:r>
          </a:p>
        </p:txBody>
      </p:sp>
      <p:sp>
        <p:nvSpPr>
          <p:cNvPr id="8" name="Slide Number Placeholder 5">
            <a:extLst>
              <a:ext uri="{FF2B5EF4-FFF2-40B4-BE49-F238E27FC236}">
                <a16:creationId xmlns:a16="http://schemas.microsoft.com/office/drawing/2014/main" id="{533DC195-A6A8-4C05-A4B7-360430C03E0C}"/>
              </a:ext>
            </a:extLst>
          </p:cNvPr>
          <p:cNvSpPr>
            <a:spLocks noGrp="1"/>
          </p:cNvSpPr>
          <p:nvPr>
            <p:ph type="sldNum" sz="quarter" idx="11"/>
          </p:nvPr>
        </p:nvSpPr>
        <p:spPr>
          <a:xfrm>
            <a:off x="574675" y="4700588"/>
            <a:ext cx="368300" cy="273050"/>
          </a:xfrm>
        </p:spPr>
        <p:txBody>
          <a:bodyPr/>
          <a:lstStyle>
            <a:lvl1pPr>
              <a:defRPr/>
            </a:lvl1pPr>
          </a:lstStyle>
          <a:p>
            <a:pPr>
              <a:defRPr/>
            </a:pPr>
            <a:fld id="{1FD66157-F053-4C7D-99C0-CF24C9C9308D}" type="slidenum">
              <a:rPr lang="en-US" altLang="en-US"/>
              <a:pPr>
                <a:defRPr/>
              </a:pPr>
              <a:t>‹#›</a:t>
            </a:fld>
            <a:endParaRPr lang="en-US" altLang="en-US" dirty="0"/>
          </a:p>
        </p:txBody>
      </p:sp>
    </p:spTree>
    <p:extLst>
      <p:ext uri="{BB962C8B-B14F-4D97-AF65-F5344CB8AC3E}">
        <p14:creationId xmlns:p14="http://schemas.microsoft.com/office/powerpoint/2010/main" val="33578836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ection Divider - Ima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0C488F6-2180-4EDE-9DAB-04BF963ED11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4288"/>
            <a:ext cx="9153525" cy="515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6B8C8A9-8FCB-4C63-A8FC-88B174D36774}"/>
              </a:ext>
            </a:extLst>
          </p:cNvPr>
          <p:cNvSpPr/>
          <p:nvPr userDrawn="1"/>
        </p:nvSpPr>
        <p:spPr>
          <a:xfrm>
            <a:off x="0" y="-14288"/>
            <a:ext cx="9144000" cy="5157788"/>
          </a:xfrm>
          <a:prstGeom prst="rect">
            <a:avLst/>
          </a:prstGeom>
          <a:solidFill>
            <a:srgbClr val="2C343C">
              <a:alpha val="3882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 name="Picture 7">
            <a:extLst>
              <a:ext uri="{FF2B5EF4-FFF2-40B4-BE49-F238E27FC236}">
                <a16:creationId xmlns:a16="http://schemas.microsoft.com/office/drawing/2014/main" id="{E77C4D2A-3EA9-4661-8FFF-80775C1ADAD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424738" y="4538663"/>
            <a:ext cx="100806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9038" y="1727945"/>
            <a:ext cx="6585924" cy="1122829"/>
          </a:xfrm>
        </p:spPr>
        <p:txBody>
          <a:bodyPr anchor="b"/>
          <a:lstStyle>
            <a:lvl1pPr marL="0" algn="ctr" defTabSz="457200" rtl="0" eaLnBrk="1" latinLnBrk="0" hangingPunct="1">
              <a:lnSpc>
                <a:spcPct val="95000"/>
              </a:lnSpc>
              <a:spcBef>
                <a:spcPct val="0"/>
              </a:spcBef>
              <a:spcAft>
                <a:spcPts val="400"/>
              </a:spcAft>
              <a:buNone/>
              <a:defRPr lang="en-US" sz="3600" b="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Subtitle 2"/>
          <p:cNvSpPr>
            <a:spLocks noGrp="1"/>
          </p:cNvSpPr>
          <p:nvPr>
            <p:ph type="subTitle" idx="1"/>
          </p:nvPr>
        </p:nvSpPr>
        <p:spPr>
          <a:xfrm>
            <a:off x="3449170" y="3102923"/>
            <a:ext cx="2212042" cy="453824"/>
          </a:xfrm>
        </p:spPr>
        <p:txBody>
          <a:bodyPr/>
          <a:lstStyle>
            <a:lvl1pPr marL="0" indent="0" algn="ctr">
              <a:lnSpc>
                <a:spcPct val="100000"/>
              </a:lnSpc>
              <a:spcBef>
                <a:spcPts val="0"/>
              </a:spcBef>
              <a:spcAft>
                <a:spcPts val="600"/>
              </a:spcAft>
              <a:buNone/>
              <a:defRPr sz="12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Footer Placeholder 4">
            <a:extLst>
              <a:ext uri="{FF2B5EF4-FFF2-40B4-BE49-F238E27FC236}">
                <a16:creationId xmlns:a16="http://schemas.microsoft.com/office/drawing/2014/main" id="{A222CB05-9DBC-4422-BCED-FF8DE7FCA98C}"/>
              </a:ext>
            </a:extLst>
          </p:cNvPr>
          <p:cNvSpPr>
            <a:spLocks noGrp="1"/>
          </p:cNvSpPr>
          <p:nvPr>
            <p:ph type="ftr" sz="quarter" idx="10"/>
          </p:nvPr>
        </p:nvSpPr>
        <p:spPr/>
        <p:txBody>
          <a:bodyPr/>
          <a:lstStyle>
            <a:lvl1pPr>
              <a:defRPr/>
            </a:lvl1pPr>
          </a:lstStyle>
          <a:p>
            <a:pPr>
              <a:defRPr/>
            </a:pPr>
            <a:r>
              <a:rPr lang="en-US" dirty="0"/>
              <a:t>SECTION TITLE</a:t>
            </a:r>
          </a:p>
        </p:txBody>
      </p:sp>
      <p:sp>
        <p:nvSpPr>
          <p:cNvPr id="8" name="Slide Number Placeholder 5">
            <a:extLst>
              <a:ext uri="{FF2B5EF4-FFF2-40B4-BE49-F238E27FC236}">
                <a16:creationId xmlns:a16="http://schemas.microsoft.com/office/drawing/2014/main" id="{7A45F313-2E68-4FC8-AC40-7E35A53C48B6}"/>
              </a:ext>
            </a:extLst>
          </p:cNvPr>
          <p:cNvSpPr>
            <a:spLocks noGrp="1"/>
          </p:cNvSpPr>
          <p:nvPr>
            <p:ph type="sldNum" sz="quarter" idx="11"/>
          </p:nvPr>
        </p:nvSpPr>
        <p:spPr>
          <a:xfrm>
            <a:off x="574675" y="4700588"/>
            <a:ext cx="368300" cy="273050"/>
          </a:xfrm>
        </p:spPr>
        <p:txBody>
          <a:bodyPr/>
          <a:lstStyle>
            <a:lvl1pPr>
              <a:defRPr/>
            </a:lvl1pPr>
          </a:lstStyle>
          <a:p>
            <a:pPr>
              <a:defRPr/>
            </a:pPr>
            <a:fld id="{E30795A4-0620-42B4-A8EB-8C7C5B631765}" type="slidenum">
              <a:rPr lang="en-US" altLang="en-US"/>
              <a:pPr>
                <a:defRPr/>
              </a:pPr>
              <a:t>‹#›</a:t>
            </a:fld>
            <a:endParaRPr lang="en-US" altLang="en-US" dirty="0"/>
          </a:p>
        </p:txBody>
      </p:sp>
    </p:spTree>
    <p:extLst>
      <p:ext uri="{BB962C8B-B14F-4D97-AF65-F5344CB8AC3E}">
        <p14:creationId xmlns:p14="http://schemas.microsoft.com/office/powerpoint/2010/main" val="3845276013"/>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ection Divider - Ima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A8B54BF-DFA1-4CE7-AE90-123E904DC95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995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a:extLst>
              <a:ext uri="{FF2B5EF4-FFF2-40B4-BE49-F238E27FC236}">
                <a16:creationId xmlns:a16="http://schemas.microsoft.com/office/drawing/2014/main" id="{B06390B9-C7CC-4EF9-814C-B0FE02FAE4D2}"/>
              </a:ext>
            </a:extLst>
          </p:cNvPr>
          <p:cNvGrpSpPr>
            <a:grpSpLocks/>
          </p:cNvGrpSpPr>
          <p:nvPr userDrawn="1"/>
        </p:nvGrpSpPr>
        <p:grpSpPr bwMode="auto">
          <a:xfrm>
            <a:off x="7415213" y="4538663"/>
            <a:ext cx="1009650" cy="387350"/>
            <a:chOff x="819150" y="3517900"/>
            <a:chExt cx="1285875" cy="493713"/>
          </a:xfrm>
        </p:grpSpPr>
        <p:sp>
          <p:nvSpPr>
            <p:cNvPr id="6" name="Freeform 7">
              <a:extLst>
                <a:ext uri="{FF2B5EF4-FFF2-40B4-BE49-F238E27FC236}">
                  <a16:creationId xmlns:a16="http://schemas.microsoft.com/office/drawing/2014/main" id="{2C130CFE-B380-48A3-B2E3-090C7E506DBC}"/>
                </a:ext>
              </a:extLst>
            </p:cNvPr>
            <p:cNvSpPr>
              <a:spLocks noEditPoints="1"/>
            </p:cNvSpPr>
            <p:nvPr userDrawn="1"/>
          </p:nvSpPr>
          <p:spPr bwMode="auto">
            <a:xfrm>
              <a:off x="1343025" y="3640138"/>
              <a:ext cx="762000" cy="296863"/>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7" name="Freeform 8">
              <a:extLst>
                <a:ext uri="{FF2B5EF4-FFF2-40B4-BE49-F238E27FC236}">
                  <a16:creationId xmlns:a16="http://schemas.microsoft.com/office/drawing/2014/main" id="{244EF426-9747-438A-9DE1-286FB17A034B}"/>
                </a:ext>
              </a:extLst>
            </p:cNvPr>
            <p:cNvSpPr>
              <a:spLocks noEditPoints="1"/>
            </p:cNvSpPr>
            <p:nvPr userDrawn="1"/>
          </p:nvSpPr>
          <p:spPr bwMode="auto">
            <a:xfrm>
              <a:off x="819150" y="3517900"/>
              <a:ext cx="434975" cy="493713"/>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pic>
        <p:nvPicPr>
          <p:cNvPr id="8" name="Picture 10">
            <a:extLst>
              <a:ext uri="{FF2B5EF4-FFF2-40B4-BE49-F238E27FC236}">
                <a16:creationId xmlns:a16="http://schemas.microsoft.com/office/drawing/2014/main" id="{73DE73B8-09D8-4B33-BA4E-B04ABD504E5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490538"/>
            <a:ext cx="1804988" cy="642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a:extLst>
              <a:ext uri="{FF2B5EF4-FFF2-40B4-BE49-F238E27FC236}">
                <a16:creationId xmlns:a16="http://schemas.microsoft.com/office/drawing/2014/main" id="{26BDA7F6-E536-454D-9476-B0B52BC3F3C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67588" y="-1727200"/>
            <a:ext cx="1804987"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9038" y="1727945"/>
            <a:ext cx="6585924" cy="1122829"/>
          </a:xfrm>
        </p:spPr>
        <p:txBody>
          <a:bodyPr anchor="b"/>
          <a:lstStyle>
            <a:lvl1pPr marL="0" algn="ctr" defTabSz="457200" rtl="0" eaLnBrk="1" latinLnBrk="0" hangingPunct="1">
              <a:lnSpc>
                <a:spcPct val="95000"/>
              </a:lnSpc>
              <a:spcBef>
                <a:spcPct val="0"/>
              </a:spcBef>
              <a:spcAft>
                <a:spcPts val="400"/>
              </a:spcAft>
              <a:buNone/>
              <a:defRPr lang="en-US" sz="3600" b="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Subtitle 2"/>
          <p:cNvSpPr>
            <a:spLocks noGrp="1"/>
          </p:cNvSpPr>
          <p:nvPr>
            <p:ph type="subTitle" idx="1"/>
          </p:nvPr>
        </p:nvSpPr>
        <p:spPr>
          <a:xfrm>
            <a:off x="3449170" y="3102923"/>
            <a:ext cx="2212042" cy="453824"/>
          </a:xfrm>
        </p:spPr>
        <p:txBody>
          <a:bodyPr/>
          <a:lstStyle>
            <a:lvl1pPr marL="0" indent="0" algn="ctr">
              <a:lnSpc>
                <a:spcPct val="100000"/>
              </a:lnSpc>
              <a:spcBef>
                <a:spcPts val="0"/>
              </a:spcBef>
              <a:spcAft>
                <a:spcPts val="600"/>
              </a:spcAft>
              <a:buNone/>
              <a:defRPr sz="12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Footer Placeholder 4">
            <a:extLst>
              <a:ext uri="{FF2B5EF4-FFF2-40B4-BE49-F238E27FC236}">
                <a16:creationId xmlns:a16="http://schemas.microsoft.com/office/drawing/2014/main" id="{6DD644E0-D1C9-4281-8398-A5AC27CC6C17}"/>
              </a:ext>
            </a:extLst>
          </p:cNvPr>
          <p:cNvSpPr>
            <a:spLocks noGrp="1"/>
          </p:cNvSpPr>
          <p:nvPr>
            <p:ph type="ftr" sz="quarter" idx="10"/>
          </p:nvPr>
        </p:nvSpPr>
        <p:spPr/>
        <p:txBody>
          <a:bodyPr/>
          <a:lstStyle>
            <a:lvl1pPr>
              <a:defRPr/>
            </a:lvl1pPr>
          </a:lstStyle>
          <a:p>
            <a:pPr>
              <a:defRPr/>
            </a:pPr>
            <a:r>
              <a:rPr lang="en-US" dirty="0"/>
              <a:t>SECTION TITLE</a:t>
            </a:r>
          </a:p>
        </p:txBody>
      </p:sp>
      <p:sp>
        <p:nvSpPr>
          <p:cNvPr id="12" name="Slide Number Placeholder 5">
            <a:extLst>
              <a:ext uri="{FF2B5EF4-FFF2-40B4-BE49-F238E27FC236}">
                <a16:creationId xmlns:a16="http://schemas.microsoft.com/office/drawing/2014/main" id="{8688D7B1-66B1-4684-B307-A3607D256EEE}"/>
              </a:ext>
            </a:extLst>
          </p:cNvPr>
          <p:cNvSpPr>
            <a:spLocks noGrp="1"/>
          </p:cNvSpPr>
          <p:nvPr>
            <p:ph type="sldNum" sz="quarter" idx="11"/>
          </p:nvPr>
        </p:nvSpPr>
        <p:spPr>
          <a:xfrm>
            <a:off x="574675" y="4700588"/>
            <a:ext cx="368300" cy="273050"/>
          </a:xfrm>
        </p:spPr>
        <p:txBody>
          <a:bodyPr/>
          <a:lstStyle>
            <a:lvl1pPr>
              <a:defRPr/>
            </a:lvl1pPr>
          </a:lstStyle>
          <a:p>
            <a:pPr>
              <a:defRPr/>
            </a:pPr>
            <a:fld id="{BF39CE74-3CD6-41C0-8699-1FCECFCC4DEF}" type="slidenum">
              <a:rPr lang="en-US" altLang="en-US"/>
              <a:pPr>
                <a:defRPr/>
              </a:pPr>
              <a:t>‹#›</a:t>
            </a:fld>
            <a:endParaRPr lang="en-US" altLang="en-US" dirty="0"/>
          </a:p>
        </p:txBody>
      </p:sp>
    </p:spTree>
    <p:extLst>
      <p:ext uri="{BB962C8B-B14F-4D97-AF65-F5344CB8AC3E}">
        <p14:creationId xmlns:p14="http://schemas.microsoft.com/office/powerpoint/2010/main" val="1830597079"/>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Section Divider - Ima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876ADA7-D03E-4F42-A022-73F7D343215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288" y="0"/>
            <a:ext cx="915828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a:extLst>
              <a:ext uri="{FF2B5EF4-FFF2-40B4-BE49-F238E27FC236}">
                <a16:creationId xmlns:a16="http://schemas.microsoft.com/office/drawing/2014/main" id="{1B83F3B1-9749-4C94-B54F-5E5FB7AE338C}"/>
              </a:ext>
            </a:extLst>
          </p:cNvPr>
          <p:cNvGrpSpPr>
            <a:grpSpLocks/>
          </p:cNvGrpSpPr>
          <p:nvPr userDrawn="1"/>
        </p:nvGrpSpPr>
        <p:grpSpPr bwMode="auto">
          <a:xfrm>
            <a:off x="7415213" y="4538663"/>
            <a:ext cx="1009650" cy="387350"/>
            <a:chOff x="819150" y="3517900"/>
            <a:chExt cx="1285875" cy="493713"/>
          </a:xfrm>
        </p:grpSpPr>
        <p:sp>
          <p:nvSpPr>
            <p:cNvPr id="6" name="Freeform 7">
              <a:extLst>
                <a:ext uri="{FF2B5EF4-FFF2-40B4-BE49-F238E27FC236}">
                  <a16:creationId xmlns:a16="http://schemas.microsoft.com/office/drawing/2014/main" id="{C9849359-5D36-4311-B398-579BA33E2666}"/>
                </a:ext>
              </a:extLst>
            </p:cNvPr>
            <p:cNvSpPr>
              <a:spLocks noEditPoints="1"/>
            </p:cNvSpPr>
            <p:nvPr userDrawn="1"/>
          </p:nvSpPr>
          <p:spPr bwMode="auto">
            <a:xfrm>
              <a:off x="1343025" y="3640138"/>
              <a:ext cx="762000" cy="296863"/>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7" name="Freeform 8">
              <a:extLst>
                <a:ext uri="{FF2B5EF4-FFF2-40B4-BE49-F238E27FC236}">
                  <a16:creationId xmlns:a16="http://schemas.microsoft.com/office/drawing/2014/main" id="{CF75D697-6CA3-4D5C-A029-2D4B013C07DF}"/>
                </a:ext>
              </a:extLst>
            </p:cNvPr>
            <p:cNvSpPr>
              <a:spLocks noEditPoints="1"/>
            </p:cNvSpPr>
            <p:nvPr userDrawn="1"/>
          </p:nvSpPr>
          <p:spPr bwMode="auto">
            <a:xfrm>
              <a:off x="819150" y="3517900"/>
              <a:ext cx="434975" cy="493713"/>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pic>
        <p:nvPicPr>
          <p:cNvPr id="8" name="Picture 10">
            <a:extLst>
              <a:ext uri="{FF2B5EF4-FFF2-40B4-BE49-F238E27FC236}">
                <a16:creationId xmlns:a16="http://schemas.microsoft.com/office/drawing/2014/main" id="{60B08531-4864-419A-B33F-4C0CF7B732C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99338" y="871538"/>
            <a:ext cx="1744662"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4ED71217-A13F-4A56-8EEE-9C77E68CBE4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525" y="-1243013"/>
            <a:ext cx="1744663"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9038" y="1727945"/>
            <a:ext cx="6585924" cy="1122829"/>
          </a:xfrm>
        </p:spPr>
        <p:txBody>
          <a:bodyPr anchor="b"/>
          <a:lstStyle>
            <a:lvl1pPr marL="0" algn="ctr" defTabSz="457200" rtl="0" eaLnBrk="1" latinLnBrk="0" hangingPunct="1">
              <a:lnSpc>
                <a:spcPct val="95000"/>
              </a:lnSpc>
              <a:spcBef>
                <a:spcPct val="0"/>
              </a:spcBef>
              <a:spcAft>
                <a:spcPts val="400"/>
              </a:spcAft>
              <a:buNone/>
              <a:defRPr lang="en-US" sz="3600" b="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Subtitle 2"/>
          <p:cNvSpPr>
            <a:spLocks noGrp="1"/>
          </p:cNvSpPr>
          <p:nvPr>
            <p:ph type="subTitle" idx="1"/>
          </p:nvPr>
        </p:nvSpPr>
        <p:spPr>
          <a:xfrm>
            <a:off x="3449170" y="3102923"/>
            <a:ext cx="2212042" cy="453824"/>
          </a:xfrm>
        </p:spPr>
        <p:txBody>
          <a:bodyPr/>
          <a:lstStyle>
            <a:lvl1pPr marL="0" indent="0" algn="ctr">
              <a:lnSpc>
                <a:spcPct val="100000"/>
              </a:lnSpc>
              <a:spcBef>
                <a:spcPts val="0"/>
              </a:spcBef>
              <a:spcAft>
                <a:spcPts val="600"/>
              </a:spcAft>
              <a:buNone/>
              <a:defRPr sz="12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Footer Placeholder 4">
            <a:extLst>
              <a:ext uri="{FF2B5EF4-FFF2-40B4-BE49-F238E27FC236}">
                <a16:creationId xmlns:a16="http://schemas.microsoft.com/office/drawing/2014/main" id="{B5367A33-1290-46F2-886E-50EC594C0914}"/>
              </a:ext>
            </a:extLst>
          </p:cNvPr>
          <p:cNvSpPr>
            <a:spLocks noGrp="1"/>
          </p:cNvSpPr>
          <p:nvPr>
            <p:ph type="ftr" sz="quarter" idx="10"/>
          </p:nvPr>
        </p:nvSpPr>
        <p:spPr/>
        <p:txBody>
          <a:bodyPr/>
          <a:lstStyle>
            <a:lvl1pPr>
              <a:defRPr/>
            </a:lvl1pPr>
          </a:lstStyle>
          <a:p>
            <a:pPr>
              <a:defRPr/>
            </a:pPr>
            <a:r>
              <a:rPr lang="en-US" dirty="0"/>
              <a:t>SECTION TITLE</a:t>
            </a:r>
          </a:p>
        </p:txBody>
      </p:sp>
      <p:sp>
        <p:nvSpPr>
          <p:cNvPr id="12" name="Slide Number Placeholder 5">
            <a:extLst>
              <a:ext uri="{FF2B5EF4-FFF2-40B4-BE49-F238E27FC236}">
                <a16:creationId xmlns:a16="http://schemas.microsoft.com/office/drawing/2014/main" id="{02FD1F5C-EDBE-4E46-A0E1-AAA01B1CE884}"/>
              </a:ext>
            </a:extLst>
          </p:cNvPr>
          <p:cNvSpPr>
            <a:spLocks noGrp="1"/>
          </p:cNvSpPr>
          <p:nvPr>
            <p:ph type="sldNum" sz="quarter" idx="11"/>
          </p:nvPr>
        </p:nvSpPr>
        <p:spPr>
          <a:xfrm>
            <a:off x="574675" y="4700588"/>
            <a:ext cx="368300" cy="273050"/>
          </a:xfrm>
        </p:spPr>
        <p:txBody>
          <a:bodyPr/>
          <a:lstStyle>
            <a:lvl1pPr>
              <a:defRPr/>
            </a:lvl1pPr>
          </a:lstStyle>
          <a:p>
            <a:pPr>
              <a:defRPr/>
            </a:pPr>
            <a:fld id="{A0396A9A-D867-4203-8959-6409EEBCD49D}" type="slidenum">
              <a:rPr lang="en-US" altLang="en-US"/>
              <a:pPr>
                <a:defRPr/>
              </a:pPr>
              <a:t>‹#›</a:t>
            </a:fld>
            <a:endParaRPr lang="en-US" altLang="en-US" dirty="0"/>
          </a:p>
        </p:txBody>
      </p:sp>
    </p:spTree>
    <p:extLst>
      <p:ext uri="{BB962C8B-B14F-4D97-AF65-F5344CB8AC3E}">
        <p14:creationId xmlns:p14="http://schemas.microsoft.com/office/powerpoint/2010/main" val="281153896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Section Divider - Ima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8597B21-E406-4E4C-8884-AEB2A639AF15}"/>
              </a:ext>
            </a:extLst>
          </p:cNvPr>
          <p:cNvPicPr>
            <a:picLocks noChangeAspect="1"/>
          </p:cNvPicPr>
          <p:nvPr userDrawn="1"/>
        </p:nvPicPr>
        <p:blipFill>
          <a:blip r:embed="rId2" cstate="screen">
            <a:extLst>
              <a:ext uri="{28A0092B-C50C-407E-A947-70E740481C1C}">
                <a14:useLocalDpi xmlns:a14="http://schemas.microsoft.com/office/drawing/2010/main"/>
              </a:ext>
            </a:extLst>
          </a:blip>
          <a:srcRect b="-60"/>
          <a:stretch>
            <a:fillRect/>
          </a:stretch>
        </p:blipFill>
        <p:spPr bwMode="auto">
          <a:xfrm>
            <a:off x="0" y="-36513"/>
            <a:ext cx="9132888" cy="520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a:extLst>
              <a:ext uri="{FF2B5EF4-FFF2-40B4-BE49-F238E27FC236}">
                <a16:creationId xmlns:a16="http://schemas.microsoft.com/office/drawing/2014/main" id="{FAC42F29-1C97-4C79-87EE-652A82432101}"/>
              </a:ext>
            </a:extLst>
          </p:cNvPr>
          <p:cNvGrpSpPr>
            <a:grpSpLocks/>
          </p:cNvGrpSpPr>
          <p:nvPr userDrawn="1"/>
        </p:nvGrpSpPr>
        <p:grpSpPr bwMode="auto">
          <a:xfrm>
            <a:off x="7415213" y="4538663"/>
            <a:ext cx="1009650" cy="387350"/>
            <a:chOff x="819150" y="3517900"/>
            <a:chExt cx="1285875" cy="493713"/>
          </a:xfrm>
        </p:grpSpPr>
        <p:sp>
          <p:nvSpPr>
            <p:cNvPr id="6" name="Freeform 7">
              <a:extLst>
                <a:ext uri="{FF2B5EF4-FFF2-40B4-BE49-F238E27FC236}">
                  <a16:creationId xmlns:a16="http://schemas.microsoft.com/office/drawing/2014/main" id="{D1D39D5B-C18F-41CF-93B9-DA9660CA6179}"/>
                </a:ext>
              </a:extLst>
            </p:cNvPr>
            <p:cNvSpPr>
              <a:spLocks noEditPoints="1"/>
            </p:cNvSpPr>
            <p:nvPr userDrawn="1"/>
          </p:nvSpPr>
          <p:spPr bwMode="auto">
            <a:xfrm>
              <a:off x="1343025" y="3640138"/>
              <a:ext cx="762000" cy="296863"/>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7" name="Freeform 8">
              <a:extLst>
                <a:ext uri="{FF2B5EF4-FFF2-40B4-BE49-F238E27FC236}">
                  <a16:creationId xmlns:a16="http://schemas.microsoft.com/office/drawing/2014/main" id="{A5BE2BEC-E504-4BA9-8996-9D30436B16E3}"/>
                </a:ext>
              </a:extLst>
            </p:cNvPr>
            <p:cNvSpPr>
              <a:spLocks noEditPoints="1"/>
            </p:cNvSpPr>
            <p:nvPr userDrawn="1"/>
          </p:nvSpPr>
          <p:spPr bwMode="auto">
            <a:xfrm>
              <a:off x="819150" y="3517900"/>
              <a:ext cx="434975" cy="493713"/>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pic>
        <p:nvPicPr>
          <p:cNvPr id="8" name="Picture 10">
            <a:extLst>
              <a:ext uri="{FF2B5EF4-FFF2-40B4-BE49-F238E27FC236}">
                <a16:creationId xmlns:a16="http://schemas.microsoft.com/office/drawing/2014/main" id="{52D41A48-1A86-46A0-89A2-27965EB17D5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3188" y="100013"/>
            <a:ext cx="2076450"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9038" y="1727945"/>
            <a:ext cx="6585924" cy="1122829"/>
          </a:xfrm>
        </p:spPr>
        <p:txBody>
          <a:bodyPr anchor="b"/>
          <a:lstStyle>
            <a:lvl1pPr marL="0" algn="ctr" defTabSz="457200" rtl="0" eaLnBrk="1" latinLnBrk="0" hangingPunct="1">
              <a:lnSpc>
                <a:spcPct val="95000"/>
              </a:lnSpc>
              <a:spcBef>
                <a:spcPct val="0"/>
              </a:spcBef>
              <a:spcAft>
                <a:spcPts val="400"/>
              </a:spcAft>
              <a:buNone/>
              <a:defRPr lang="en-US" sz="3600" b="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Subtitle 2"/>
          <p:cNvSpPr>
            <a:spLocks noGrp="1"/>
          </p:cNvSpPr>
          <p:nvPr>
            <p:ph type="subTitle" idx="1"/>
          </p:nvPr>
        </p:nvSpPr>
        <p:spPr>
          <a:xfrm>
            <a:off x="3449170" y="3102923"/>
            <a:ext cx="2212042" cy="453824"/>
          </a:xfrm>
        </p:spPr>
        <p:txBody>
          <a:bodyPr/>
          <a:lstStyle>
            <a:lvl1pPr marL="0" indent="0" algn="ctr">
              <a:lnSpc>
                <a:spcPct val="100000"/>
              </a:lnSpc>
              <a:spcBef>
                <a:spcPts val="0"/>
              </a:spcBef>
              <a:spcAft>
                <a:spcPts val="600"/>
              </a:spcAft>
              <a:buNone/>
              <a:defRPr sz="12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AB0FBCE8-22E8-419C-A8B0-F12569F16B82}"/>
              </a:ext>
            </a:extLst>
          </p:cNvPr>
          <p:cNvSpPr>
            <a:spLocks noGrp="1"/>
          </p:cNvSpPr>
          <p:nvPr>
            <p:ph type="ftr" sz="quarter" idx="10"/>
          </p:nvPr>
        </p:nvSpPr>
        <p:spPr/>
        <p:txBody>
          <a:bodyPr/>
          <a:lstStyle>
            <a:lvl1pPr>
              <a:defRPr/>
            </a:lvl1pPr>
          </a:lstStyle>
          <a:p>
            <a:pPr>
              <a:defRPr/>
            </a:pPr>
            <a:r>
              <a:rPr lang="en-US" dirty="0"/>
              <a:t>SECTION TITLE</a:t>
            </a:r>
          </a:p>
        </p:txBody>
      </p:sp>
      <p:sp>
        <p:nvSpPr>
          <p:cNvPr id="11" name="Slide Number Placeholder 5">
            <a:extLst>
              <a:ext uri="{FF2B5EF4-FFF2-40B4-BE49-F238E27FC236}">
                <a16:creationId xmlns:a16="http://schemas.microsoft.com/office/drawing/2014/main" id="{CF4A8300-5B9C-4D03-9EB4-8E3A4603834B}"/>
              </a:ext>
            </a:extLst>
          </p:cNvPr>
          <p:cNvSpPr>
            <a:spLocks noGrp="1"/>
          </p:cNvSpPr>
          <p:nvPr>
            <p:ph type="sldNum" sz="quarter" idx="11"/>
          </p:nvPr>
        </p:nvSpPr>
        <p:spPr>
          <a:xfrm>
            <a:off x="574675" y="4700588"/>
            <a:ext cx="368300" cy="273050"/>
          </a:xfrm>
        </p:spPr>
        <p:txBody>
          <a:bodyPr/>
          <a:lstStyle>
            <a:lvl1pPr>
              <a:defRPr/>
            </a:lvl1pPr>
          </a:lstStyle>
          <a:p>
            <a:pPr>
              <a:defRPr/>
            </a:pPr>
            <a:fld id="{2157182D-93BF-42BC-9A6A-B112F9CA1C38}" type="slidenum">
              <a:rPr lang="en-US" altLang="en-US"/>
              <a:pPr>
                <a:defRPr/>
              </a:pPr>
              <a:t>‹#›</a:t>
            </a:fld>
            <a:endParaRPr lang="en-US" altLang="en-US" dirty="0"/>
          </a:p>
        </p:txBody>
      </p:sp>
    </p:spTree>
    <p:extLst>
      <p:ext uri="{BB962C8B-B14F-4D97-AF65-F5344CB8AC3E}">
        <p14:creationId xmlns:p14="http://schemas.microsoft.com/office/powerpoint/2010/main" val="8693959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Divider - Ima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EFC93C44-AF5C-4284-9D81-580E8AB3043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23813"/>
            <a:ext cx="9144000" cy="516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a:extLst>
              <a:ext uri="{FF2B5EF4-FFF2-40B4-BE49-F238E27FC236}">
                <a16:creationId xmlns:a16="http://schemas.microsoft.com/office/drawing/2014/main" id="{A30AC8CD-66F9-4696-8B7C-65A51412B5DD}"/>
              </a:ext>
            </a:extLst>
          </p:cNvPr>
          <p:cNvGrpSpPr>
            <a:grpSpLocks/>
          </p:cNvGrpSpPr>
          <p:nvPr userDrawn="1"/>
        </p:nvGrpSpPr>
        <p:grpSpPr bwMode="auto">
          <a:xfrm>
            <a:off x="7415213" y="4538663"/>
            <a:ext cx="1009650" cy="387350"/>
            <a:chOff x="819150" y="3517900"/>
            <a:chExt cx="1285875" cy="493713"/>
          </a:xfrm>
        </p:grpSpPr>
        <p:sp>
          <p:nvSpPr>
            <p:cNvPr id="6" name="Freeform 7">
              <a:extLst>
                <a:ext uri="{FF2B5EF4-FFF2-40B4-BE49-F238E27FC236}">
                  <a16:creationId xmlns:a16="http://schemas.microsoft.com/office/drawing/2014/main" id="{9CFE36DB-B0FA-4DD1-83FC-B6BB6CF4A846}"/>
                </a:ext>
              </a:extLst>
            </p:cNvPr>
            <p:cNvSpPr>
              <a:spLocks noEditPoints="1"/>
            </p:cNvSpPr>
            <p:nvPr userDrawn="1"/>
          </p:nvSpPr>
          <p:spPr bwMode="auto">
            <a:xfrm>
              <a:off x="1343025" y="3640138"/>
              <a:ext cx="762000" cy="296863"/>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7" name="Freeform 8">
              <a:extLst>
                <a:ext uri="{FF2B5EF4-FFF2-40B4-BE49-F238E27FC236}">
                  <a16:creationId xmlns:a16="http://schemas.microsoft.com/office/drawing/2014/main" id="{E146E847-63B8-4D10-953B-EC87C0C6D5EF}"/>
                </a:ext>
              </a:extLst>
            </p:cNvPr>
            <p:cNvSpPr>
              <a:spLocks noEditPoints="1"/>
            </p:cNvSpPr>
            <p:nvPr userDrawn="1"/>
          </p:nvSpPr>
          <p:spPr bwMode="auto">
            <a:xfrm>
              <a:off x="819150" y="3517900"/>
              <a:ext cx="434975" cy="493713"/>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pic>
        <p:nvPicPr>
          <p:cNvPr id="8" name="Picture 10">
            <a:extLst>
              <a:ext uri="{FF2B5EF4-FFF2-40B4-BE49-F238E27FC236}">
                <a16:creationId xmlns:a16="http://schemas.microsoft.com/office/drawing/2014/main" id="{EB3AAAA9-5458-4F73-81A3-6E6D6A8238E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800850" y="-677863"/>
            <a:ext cx="2343150" cy="647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9038" y="1727945"/>
            <a:ext cx="6585924" cy="1122829"/>
          </a:xfrm>
        </p:spPr>
        <p:txBody>
          <a:bodyPr anchor="b"/>
          <a:lstStyle>
            <a:lvl1pPr marL="0" algn="ctr" defTabSz="457200" rtl="0" eaLnBrk="1" latinLnBrk="0" hangingPunct="1">
              <a:lnSpc>
                <a:spcPct val="95000"/>
              </a:lnSpc>
              <a:spcBef>
                <a:spcPct val="0"/>
              </a:spcBef>
              <a:spcAft>
                <a:spcPts val="400"/>
              </a:spcAft>
              <a:buNone/>
              <a:defRPr lang="en-US" sz="3600" b="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Subtitle 2"/>
          <p:cNvSpPr>
            <a:spLocks noGrp="1"/>
          </p:cNvSpPr>
          <p:nvPr>
            <p:ph type="subTitle" idx="1"/>
          </p:nvPr>
        </p:nvSpPr>
        <p:spPr>
          <a:xfrm>
            <a:off x="3449170" y="3102923"/>
            <a:ext cx="2212042" cy="453824"/>
          </a:xfrm>
        </p:spPr>
        <p:txBody>
          <a:bodyPr/>
          <a:lstStyle>
            <a:lvl1pPr marL="0" indent="0" algn="ctr">
              <a:lnSpc>
                <a:spcPct val="100000"/>
              </a:lnSpc>
              <a:spcBef>
                <a:spcPts val="0"/>
              </a:spcBef>
              <a:spcAft>
                <a:spcPts val="600"/>
              </a:spcAft>
              <a:buNone/>
              <a:defRPr sz="12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3F6FA7D6-FD1E-4A08-9848-961B4756BC18}"/>
              </a:ext>
            </a:extLst>
          </p:cNvPr>
          <p:cNvSpPr>
            <a:spLocks noGrp="1"/>
          </p:cNvSpPr>
          <p:nvPr>
            <p:ph type="ftr" sz="quarter" idx="10"/>
          </p:nvPr>
        </p:nvSpPr>
        <p:spPr/>
        <p:txBody>
          <a:bodyPr/>
          <a:lstStyle>
            <a:lvl1pPr>
              <a:defRPr/>
            </a:lvl1pPr>
          </a:lstStyle>
          <a:p>
            <a:pPr>
              <a:defRPr/>
            </a:pPr>
            <a:r>
              <a:rPr lang="en-US" dirty="0"/>
              <a:t>SECTION TITLE</a:t>
            </a:r>
          </a:p>
        </p:txBody>
      </p:sp>
      <p:sp>
        <p:nvSpPr>
          <p:cNvPr id="11" name="Slide Number Placeholder 5">
            <a:extLst>
              <a:ext uri="{FF2B5EF4-FFF2-40B4-BE49-F238E27FC236}">
                <a16:creationId xmlns:a16="http://schemas.microsoft.com/office/drawing/2014/main" id="{49C779D5-68D1-4A86-A222-BDC626E8B869}"/>
              </a:ext>
            </a:extLst>
          </p:cNvPr>
          <p:cNvSpPr>
            <a:spLocks noGrp="1"/>
          </p:cNvSpPr>
          <p:nvPr>
            <p:ph type="sldNum" sz="quarter" idx="11"/>
          </p:nvPr>
        </p:nvSpPr>
        <p:spPr>
          <a:xfrm>
            <a:off x="574675" y="4700588"/>
            <a:ext cx="368300" cy="273050"/>
          </a:xfrm>
        </p:spPr>
        <p:txBody>
          <a:bodyPr/>
          <a:lstStyle>
            <a:lvl1pPr>
              <a:defRPr/>
            </a:lvl1pPr>
          </a:lstStyle>
          <a:p>
            <a:pPr>
              <a:defRPr/>
            </a:pPr>
            <a:fld id="{3B924822-3361-4519-AEB2-0BEAD6961244}" type="slidenum">
              <a:rPr lang="en-US" altLang="en-US"/>
              <a:pPr>
                <a:defRPr/>
              </a:pPr>
              <a:t>‹#›</a:t>
            </a:fld>
            <a:endParaRPr lang="en-US" altLang="en-US" dirty="0"/>
          </a:p>
        </p:txBody>
      </p:sp>
    </p:spTree>
    <p:extLst>
      <p:ext uri="{BB962C8B-B14F-4D97-AF65-F5344CB8AC3E}">
        <p14:creationId xmlns:p14="http://schemas.microsoft.com/office/powerpoint/2010/main" val="332563090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Section Divider - Ima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5419A904-CE8A-4A45-9F52-350DDEA401F0}"/>
              </a:ext>
            </a:extLst>
          </p:cNvPr>
          <p:cNvPicPr>
            <a:picLocks noChangeAspect="1"/>
          </p:cNvPicPr>
          <p:nvPr userDrawn="1"/>
        </p:nvPicPr>
        <p:blipFill>
          <a:blip r:embed="rId2" cstate="screen">
            <a:extLst>
              <a:ext uri="{28A0092B-C50C-407E-A947-70E740481C1C}">
                <a14:useLocalDpi xmlns:a14="http://schemas.microsoft.com/office/drawing/2010/main"/>
              </a:ext>
            </a:extLst>
          </a:blip>
          <a:srcRect l="-87"/>
          <a:stretch>
            <a:fillRect/>
          </a:stretch>
        </p:blipFill>
        <p:spPr bwMode="auto">
          <a:xfrm>
            <a:off x="0" y="0"/>
            <a:ext cx="91360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a:extLst>
              <a:ext uri="{FF2B5EF4-FFF2-40B4-BE49-F238E27FC236}">
                <a16:creationId xmlns:a16="http://schemas.microsoft.com/office/drawing/2014/main" id="{FA9094B2-9033-4E2B-BD01-047479429A14}"/>
              </a:ext>
            </a:extLst>
          </p:cNvPr>
          <p:cNvGrpSpPr>
            <a:grpSpLocks/>
          </p:cNvGrpSpPr>
          <p:nvPr userDrawn="1"/>
        </p:nvGrpSpPr>
        <p:grpSpPr bwMode="auto">
          <a:xfrm>
            <a:off x="7415213" y="4538663"/>
            <a:ext cx="1009650" cy="387350"/>
            <a:chOff x="819150" y="3517900"/>
            <a:chExt cx="1285875" cy="493713"/>
          </a:xfrm>
        </p:grpSpPr>
        <p:sp>
          <p:nvSpPr>
            <p:cNvPr id="6" name="Freeform 7">
              <a:extLst>
                <a:ext uri="{FF2B5EF4-FFF2-40B4-BE49-F238E27FC236}">
                  <a16:creationId xmlns:a16="http://schemas.microsoft.com/office/drawing/2014/main" id="{EF2D934E-675E-43FA-9B7D-72EF44CC094A}"/>
                </a:ext>
              </a:extLst>
            </p:cNvPr>
            <p:cNvSpPr>
              <a:spLocks noEditPoints="1"/>
            </p:cNvSpPr>
            <p:nvPr userDrawn="1"/>
          </p:nvSpPr>
          <p:spPr bwMode="auto">
            <a:xfrm>
              <a:off x="1343025" y="3640138"/>
              <a:ext cx="762000" cy="296863"/>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7" name="Freeform 8">
              <a:extLst>
                <a:ext uri="{FF2B5EF4-FFF2-40B4-BE49-F238E27FC236}">
                  <a16:creationId xmlns:a16="http://schemas.microsoft.com/office/drawing/2014/main" id="{6D686C17-9572-4E31-BA57-5873F6E96A8E}"/>
                </a:ext>
              </a:extLst>
            </p:cNvPr>
            <p:cNvSpPr>
              <a:spLocks noEditPoints="1"/>
            </p:cNvSpPr>
            <p:nvPr userDrawn="1"/>
          </p:nvSpPr>
          <p:spPr bwMode="auto">
            <a:xfrm>
              <a:off x="819150" y="3517900"/>
              <a:ext cx="434975" cy="493713"/>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pic>
        <p:nvPicPr>
          <p:cNvPr id="8" name="Picture 10">
            <a:extLst>
              <a:ext uri="{FF2B5EF4-FFF2-40B4-BE49-F238E27FC236}">
                <a16:creationId xmlns:a16="http://schemas.microsoft.com/office/drawing/2014/main" id="{A24DFF2D-553B-4E12-8B44-266F49AE31A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043613" y="-647700"/>
            <a:ext cx="3100387" cy="644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9038" y="1727945"/>
            <a:ext cx="6585924" cy="1122829"/>
          </a:xfrm>
        </p:spPr>
        <p:txBody>
          <a:bodyPr anchor="b"/>
          <a:lstStyle>
            <a:lvl1pPr marL="0" algn="ctr" defTabSz="457200" rtl="0" eaLnBrk="1" latinLnBrk="0" hangingPunct="1">
              <a:lnSpc>
                <a:spcPct val="95000"/>
              </a:lnSpc>
              <a:spcBef>
                <a:spcPct val="0"/>
              </a:spcBef>
              <a:spcAft>
                <a:spcPts val="400"/>
              </a:spcAft>
              <a:buNone/>
              <a:defRPr lang="en-US" sz="3600" b="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Subtitle 2"/>
          <p:cNvSpPr>
            <a:spLocks noGrp="1"/>
          </p:cNvSpPr>
          <p:nvPr>
            <p:ph type="subTitle" idx="1"/>
          </p:nvPr>
        </p:nvSpPr>
        <p:spPr>
          <a:xfrm>
            <a:off x="3449170" y="3102923"/>
            <a:ext cx="2212042" cy="453824"/>
          </a:xfrm>
        </p:spPr>
        <p:txBody>
          <a:bodyPr/>
          <a:lstStyle>
            <a:lvl1pPr marL="0" indent="0" algn="ctr">
              <a:lnSpc>
                <a:spcPct val="100000"/>
              </a:lnSpc>
              <a:spcBef>
                <a:spcPts val="0"/>
              </a:spcBef>
              <a:spcAft>
                <a:spcPts val="600"/>
              </a:spcAft>
              <a:buNone/>
              <a:defRPr sz="12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5A69BCED-C04C-41A5-A6A4-363015BC8585}"/>
              </a:ext>
            </a:extLst>
          </p:cNvPr>
          <p:cNvSpPr>
            <a:spLocks noGrp="1"/>
          </p:cNvSpPr>
          <p:nvPr>
            <p:ph type="ftr" sz="quarter" idx="10"/>
          </p:nvPr>
        </p:nvSpPr>
        <p:spPr/>
        <p:txBody>
          <a:bodyPr/>
          <a:lstStyle>
            <a:lvl1pPr>
              <a:defRPr/>
            </a:lvl1pPr>
          </a:lstStyle>
          <a:p>
            <a:pPr>
              <a:defRPr/>
            </a:pPr>
            <a:r>
              <a:rPr lang="en-US" dirty="0"/>
              <a:t>SECTION TITLE</a:t>
            </a:r>
          </a:p>
        </p:txBody>
      </p:sp>
      <p:sp>
        <p:nvSpPr>
          <p:cNvPr id="11" name="Slide Number Placeholder 5">
            <a:extLst>
              <a:ext uri="{FF2B5EF4-FFF2-40B4-BE49-F238E27FC236}">
                <a16:creationId xmlns:a16="http://schemas.microsoft.com/office/drawing/2014/main" id="{513389CD-DDCB-4C78-BF3F-599D36FB0308}"/>
              </a:ext>
            </a:extLst>
          </p:cNvPr>
          <p:cNvSpPr>
            <a:spLocks noGrp="1"/>
          </p:cNvSpPr>
          <p:nvPr>
            <p:ph type="sldNum" sz="quarter" idx="11"/>
          </p:nvPr>
        </p:nvSpPr>
        <p:spPr>
          <a:xfrm>
            <a:off x="574675" y="4700588"/>
            <a:ext cx="368300" cy="273050"/>
          </a:xfrm>
        </p:spPr>
        <p:txBody>
          <a:bodyPr/>
          <a:lstStyle>
            <a:lvl1pPr>
              <a:defRPr/>
            </a:lvl1pPr>
          </a:lstStyle>
          <a:p>
            <a:pPr>
              <a:defRPr/>
            </a:pPr>
            <a:fld id="{97BA7108-9B6F-409B-B5F0-7B199B418B35}" type="slidenum">
              <a:rPr lang="en-US" altLang="en-US"/>
              <a:pPr>
                <a:defRPr/>
              </a:pPr>
              <a:t>‹#›</a:t>
            </a:fld>
            <a:endParaRPr lang="en-US" altLang="en-US" dirty="0"/>
          </a:p>
        </p:txBody>
      </p:sp>
    </p:spTree>
    <p:extLst>
      <p:ext uri="{BB962C8B-B14F-4D97-AF65-F5344CB8AC3E}">
        <p14:creationId xmlns:p14="http://schemas.microsoft.com/office/powerpoint/2010/main" val="8659151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Section Divider - Ima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372BA573-3D8A-41A4-BF7E-C521C800E93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6988" y="-26988"/>
            <a:ext cx="9170988" cy="515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a:extLst>
              <a:ext uri="{FF2B5EF4-FFF2-40B4-BE49-F238E27FC236}">
                <a16:creationId xmlns:a16="http://schemas.microsoft.com/office/drawing/2014/main" id="{FD28449A-9016-4C3E-9CFB-2F9BCE607B77}"/>
              </a:ext>
            </a:extLst>
          </p:cNvPr>
          <p:cNvGrpSpPr>
            <a:grpSpLocks/>
          </p:cNvGrpSpPr>
          <p:nvPr userDrawn="1"/>
        </p:nvGrpSpPr>
        <p:grpSpPr bwMode="auto">
          <a:xfrm>
            <a:off x="7415213" y="4538663"/>
            <a:ext cx="1009650" cy="387350"/>
            <a:chOff x="819150" y="3517900"/>
            <a:chExt cx="1285875" cy="493713"/>
          </a:xfrm>
        </p:grpSpPr>
        <p:sp>
          <p:nvSpPr>
            <p:cNvPr id="6" name="Freeform 7">
              <a:extLst>
                <a:ext uri="{FF2B5EF4-FFF2-40B4-BE49-F238E27FC236}">
                  <a16:creationId xmlns:a16="http://schemas.microsoft.com/office/drawing/2014/main" id="{B23B96FE-B710-4FFB-9887-44467D66FE62}"/>
                </a:ext>
              </a:extLst>
            </p:cNvPr>
            <p:cNvSpPr>
              <a:spLocks noEditPoints="1"/>
            </p:cNvSpPr>
            <p:nvPr userDrawn="1"/>
          </p:nvSpPr>
          <p:spPr bwMode="auto">
            <a:xfrm>
              <a:off x="1343025" y="3640138"/>
              <a:ext cx="762000" cy="296863"/>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7" name="Freeform 8">
              <a:extLst>
                <a:ext uri="{FF2B5EF4-FFF2-40B4-BE49-F238E27FC236}">
                  <a16:creationId xmlns:a16="http://schemas.microsoft.com/office/drawing/2014/main" id="{B9550E73-0713-43D6-9242-F773B3C04C36}"/>
                </a:ext>
              </a:extLst>
            </p:cNvPr>
            <p:cNvSpPr>
              <a:spLocks noEditPoints="1"/>
            </p:cNvSpPr>
            <p:nvPr userDrawn="1"/>
          </p:nvSpPr>
          <p:spPr bwMode="auto">
            <a:xfrm>
              <a:off x="819150" y="3517900"/>
              <a:ext cx="434975" cy="493713"/>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pic>
        <p:nvPicPr>
          <p:cNvPr id="8" name="Picture 10">
            <a:extLst>
              <a:ext uri="{FF2B5EF4-FFF2-40B4-BE49-F238E27FC236}">
                <a16:creationId xmlns:a16="http://schemas.microsoft.com/office/drawing/2014/main" id="{50DE5BF4-F8CB-470C-A9E7-BB26E45207A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8263" y="-26988"/>
            <a:ext cx="1357313"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9038" y="1727945"/>
            <a:ext cx="6585924" cy="1122829"/>
          </a:xfrm>
        </p:spPr>
        <p:txBody>
          <a:bodyPr anchor="b"/>
          <a:lstStyle>
            <a:lvl1pPr marL="0" algn="ctr" defTabSz="457200" rtl="0" eaLnBrk="1" latinLnBrk="0" hangingPunct="1">
              <a:lnSpc>
                <a:spcPct val="95000"/>
              </a:lnSpc>
              <a:spcBef>
                <a:spcPct val="0"/>
              </a:spcBef>
              <a:spcAft>
                <a:spcPts val="400"/>
              </a:spcAft>
              <a:buNone/>
              <a:defRPr lang="en-US" sz="3600" b="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Subtitle 2"/>
          <p:cNvSpPr>
            <a:spLocks noGrp="1"/>
          </p:cNvSpPr>
          <p:nvPr>
            <p:ph type="subTitle" idx="1"/>
          </p:nvPr>
        </p:nvSpPr>
        <p:spPr>
          <a:xfrm>
            <a:off x="3449170" y="3102923"/>
            <a:ext cx="2212042" cy="453824"/>
          </a:xfrm>
        </p:spPr>
        <p:txBody>
          <a:bodyPr/>
          <a:lstStyle>
            <a:lvl1pPr marL="0" indent="0" algn="ctr">
              <a:lnSpc>
                <a:spcPct val="100000"/>
              </a:lnSpc>
              <a:spcBef>
                <a:spcPts val="0"/>
              </a:spcBef>
              <a:spcAft>
                <a:spcPts val="600"/>
              </a:spcAft>
              <a:buNone/>
              <a:defRPr sz="12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90A234F3-9137-42E5-99B7-49B7F2EB606A}"/>
              </a:ext>
            </a:extLst>
          </p:cNvPr>
          <p:cNvSpPr>
            <a:spLocks noGrp="1"/>
          </p:cNvSpPr>
          <p:nvPr>
            <p:ph type="ftr" sz="quarter" idx="10"/>
          </p:nvPr>
        </p:nvSpPr>
        <p:spPr/>
        <p:txBody>
          <a:bodyPr/>
          <a:lstStyle>
            <a:lvl1pPr>
              <a:defRPr/>
            </a:lvl1pPr>
          </a:lstStyle>
          <a:p>
            <a:pPr>
              <a:defRPr/>
            </a:pPr>
            <a:r>
              <a:rPr lang="en-US" dirty="0"/>
              <a:t>SECTION TITLE</a:t>
            </a:r>
          </a:p>
        </p:txBody>
      </p:sp>
      <p:sp>
        <p:nvSpPr>
          <p:cNvPr id="11" name="Slide Number Placeholder 5">
            <a:extLst>
              <a:ext uri="{FF2B5EF4-FFF2-40B4-BE49-F238E27FC236}">
                <a16:creationId xmlns:a16="http://schemas.microsoft.com/office/drawing/2014/main" id="{D9BB4146-EFD3-4201-89B9-DDBDC96EEB08}"/>
              </a:ext>
            </a:extLst>
          </p:cNvPr>
          <p:cNvSpPr>
            <a:spLocks noGrp="1"/>
          </p:cNvSpPr>
          <p:nvPr>
            <p:ph type="sldNum" sz="quarter" idx="11"/>
          </p:nvPr>
        </p:nvSpPr>
        <p:spPr>
          <a:xfrm>
            <a:off x="574675" y="4700588"/>
            <a:ext cx="368300" cy="273050"/>
          </a:xfrm>
        </p:spPr>
        <p:txBody>
          <a:bodyPr/>
          <a:lstStyle>
            <a:lvl1pPr>
              <a:defRPr/>
            </a:lvl1pPr>
          </a:lstStyle>
          <a:p>
            <a:pPr>
              <a:defRPr/>
            </a:pPr>
            <a:fld id="{9C18C606-D7B8-4E65-BE54-B2DF84B9BC23}" type="slidenum">
              <a:rPr lang="en-US" altLang="en-US"/>
              <a:pPr>
                <a:defRPr/>
              </a:pPr>
              <a:t>‹#›</a:t>
            </a:fld>
            <a:endParaRPr lang="en-US" altLang="en-US" dirty="0"/>
          </a:p>
        </p:txBody>
      </p:sp>
    </p:spTree>
    <p:extLst>
      <p:ext uri="{BB962C8B-B14F-4D97-AF65-F5344CB8AC3E}">
        <p14:creationId xmlns:p14="http://schemas.microsoft.com/office/powerpoint/2010/main" val="271619807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Picture - Grey">
    <p:spTree>
      <p:nvGrpSpPr>
        <p:cNvPr id="1" name=""/>
        <p:cNvGrpSpPr/>
        <p:nvPr/>
      </p:nvGrpSpPr>
      <p:grpSpPr>
        <a:xfrm>
          <a:off x="0" y="0"/>
          <a:ext cx="0" cy="0"/>
          <a:chOff x="0" y="0"/>
          <a:chExt cx="0" cy="0"/>
        </a:xfrm>
      </p:grpSpPr>
      <p:sp>
        <p:nvSpPr>
          <p:cNvPr id="2" name="Title 1"/>
          <p:cNvSpPr>
            <a:spLocks noGrp="1"/>
          </p:cNvSpPr>
          <p:nvPr>
            <p:ph type="title"/>
          </p:nvPr>
        </p:nvSpPr>
        <p:spPr>
          <a:xfrm>
            <a:off x="924843" y="692528"/>
            <a:ext cx="4188318" cy="759756"/>
          </a:xfrm>
        </p:spPr>
        <p:txBody>
          <a:bodyPr anchor="b"/>
          <a:lstStyle>
            <a:lvl1pPr>
              <a:lnSpc>
                <a:spcPct val="90000"/>
              </a:lnSpc>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926428" y="2164976"/>
            <a:ext cx="4205297" cy="2429646"/>
          </a:xfrm>
        </p:spPr>
        <p:txBody>
          <a:bodyPr/>
          <a:lstStyle>
            <a:lvl1pPr marL="0" indent="0">
              <a:lnSpc>
                <a:spcPct val="120000"/>
              </a:lnSpc>
              <a:spcAft>
                <a:spcPts val="1200"/>
              </a:spcAft>
              <a:buNone/>
              <a:defRPr sz="1600" b="0"/>
            </a:lvl1pPr>
            <a:lvl2pPr marL="0" indent="0">
              <a:lnSpc>
                <a:spcPct val="120000"/>
              </a:lnSpc>
              <a:spcAft>
                <a:spcPts val="1200"/>
              </a:spcAft>
              <a:buNone/>
              <a:defRPr sz="1600" b="0"/>
            </a:lvl2pPr>
            <a:lvl3pPr marL="0" indent="0">
              <a:lnSpc>
                <a:spcPct val="120000"/>
              </a:lnSpc>
              <a:spcAft>
                <a:spcPts val="1200"/>
              </a:spcAft>
              <a:buNone/>
              <a:defRPr sz="1600" b="0"/>
            </a:lvl3pPr>
            <a:lvl4pPr marL="0" indent="0">
              <a:lnSpc>
                <a:spcPct val="120000"/>
              </a:lnSpc>
              <a:spcAft>
                <a:spcPts val="1200"/>
              </a:spcAft>
              <a:buNone/>
              <a:defRPr sz="1600" b="0"/>
            </a:lvl4pPr>
            <a:lvl5pPr marL="0" indent="0">
              <a:lnSpc>
                <a:spcPct val="120000"/>
              </a:lnSpc>
              <a:spcAft>
                <a:spcPts val="1200"/>
              </a:spcAft>
              <a:buNone/>
              <a:defRPr sz="1600" b="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Text Placeholder 9"/>
          <p:cNvSpPr>
            <a:spLocks noGrp="1"/>
          </p:cNvSpPr>
          <p:nvPr>
            <p:ph type="body" sz="quarter" idx="12"/>
          </p:nvPr>
        </p:nvSpPr>
        <p:spPr>
          <a:xfrm>
            <a:off x="921544" y="1626722"/>
            <a:ext cx="4210180" cy="396875"/>
          </a:xfrm>
        </p:spPr>
        <p:txBody>
          <a:bodyPr anchor="b"/>
          <a:lstStyle>
            <a:lvl1pPr marL="0" indent="0">
              <a:buNone/>
              <a:defRPr sz="1600" b="1">
                <a:solidFill>
                  <a:schemeClr val="accent2"/>
                </a:solidFill>
              </a:defRPr>
            </a:lvl1pPr>
            <a:lvl2pPr marL="287337" indent="0">
              <a:buNone/>
              <a:defRPr sz="1600" b="1">
                <a:solidFill>
                  <a:schemeClr val="accent2"/>
                </a:solidFill>
              </a:defRPr>
            </a:lvl2pPr>
            <a:lvl3pPr marL="511175" indent="0">
              <a:buNone/>
              <a:defRPr sz="1600" b="1">
                <a:solidFill>
                  <a:schemeClr val="accent2"/>
                </a:solidFill>
              </a:defRPr>
            </a:lvl3pPr>
            <a:lvl4pPr marL="690562" indent="0">
              <a:buNone/>
              <a:defRPr sz="1600" b="1">
                <a:solidFill>
                  <a:schemeClr val="accent2"/>
                </a:solidFill>
              </a:defRPr>
            </a:lvl4pPr>
            <a:lvl5pPr marL="914400" indent="0">
              <a:buNone/>
              <a:defRPr sz="1600" b="1">
                <a:solidFill>
                  <a:schemeClr val="accent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5251076" y="0"/>
            <a:ext cx="3892924" cy="5143500"/>
          </a:xfrm>
        </p:spPr>
        <p:txBody>
          <a:bodyPr rtlCol="0">
            <a:noAutofit/>
          </a:bodyPr>
          <a:lstStyle/>
          <a:p>
            <a:pPr lvl="0"/>
            <a:endParaRPr lang="en-US" noProof="0" dirty="0"/>
          </a:p>
        </p:txBody>
      </p:sp>
      <p:sp>
        <p:nvSpPr>
          <p:cNvPr id="6" name="Footer Placeholder 4">
            <a:extLst>
              <a:ext uri="{FF2B5EF4-FFF2-40B4-BE49-F238E27FC236}">
                <a16:creationId xmlns:a16="http://schemas.microsoft.com/office/drawing/2014/main" id="{E86267F8-4D5A-4C98-97D8-158AD8959D77}"/>
              </a:ext>
            </a:extLst>
          </p:cNvPr>
          <p:cNvSpPr>
            <a:spLocks noGrp="1"/>
          </p:cNvSpPr>
          <p:nvPr>
            <p:ph type="ftr" sz="quarter" idx="14"/>
          </p:nvPr>
        </p:nvSpPr>
        <p:spPr>
          <a:xfrm>
            <a:off x="1030288" y="4692650"/>
            <a:ext cx="4238625" cy="288925"/>
          </a:xfrm>
        </p:spPr>
        <p:txBody>
          <a:bodyPr/>
          <a:lstStyle>
            <a:lvl1pPr>
              <a:defRPr/>
            </a:lvl1pPr>
          </a:lstStyle>
          <a:p>
            <a:pPr>
              <a:defRPr/>
            </a:pPr>
            <a:r>
              <a:rPr lang="en-US" dirty="0"/>
              <a:t>SECTION TITLE</a:t>
            </a:r>
          </a:p>
        </p:txBody>
      </p:sp>
      <p:sp>
        <p:nvSpPr>
          <p:cNvPr id="7" name="Slide Number Placeholder 5">
            <a:extLst>
              <a:ext uri="{FF2B5EF4-FFF2-40B4-BE49-F238E27FC236}">
                <a16:creationId xmlns:a16="http://schemas.microsoft.com/office/drawing/2014/main" id="{95AC5796-0A6A-4755-8967-7328D1779581}"/>
              </a:ext>
            </a:extLst>
          </p:cNvPr>
          <p:cNvSpPr>
            <a:spLocks noGrp="1"/>
          </p:cNvSpPr>
          <p:nvPr>
            <p:ph type="sldNum" sz="quarter" idx="15"/>
          </p:nvPr>
        </p:nvSpPr>
        <p:spPr>
          <a:xfrm>
            <a:off x="574675" y="4700588"/>
            <a:ext cx="368300" cy="273050"/>
          </a:xfrm>
        </p:spPr>
        <p:txBody>
          <a:bodyPr/>
          <a:lstStyle>
            <a:lvl1pPr>
              <a:defRPr/>
            </a:lvl1pPr>
          </a:lstStyle>
          <a:p>
            <a:pPr>
              <a:defRPr/>
            </a:pPr>
            <a:fld id="{A09844BE-9253-4D68-A958-1B0C7F1C3857}" type="slidenum">
              <a:rPr lang="en-US" altLang="en-US"/>
              <a:pPr>
                <a:defRPr/>
              </a:pPr>
              <a:t>‹#›</a:t>
            </a:fld>
            <a:endParaRPr lang="en-US" altLang="en-US" dirty="0"/>
          </a:p>
        </p:txBody>
      </p:sp>
    </p:spTree>
    <p:extLst>
      <p:ext uri="{BB962C8B-B14F-4D97-AF65-F5344CB8AC3E}">
        <p14:creationId xmlns:p14="http://schemas.microsoft.com/office/powerpoint/2010/main" val="24522843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OQMP">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E47AAB55-AD34-4CEC-AD26-5DB2FF95DB9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588" y="-12700"/>
            <a:ext cx="9144001"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7C7058D-2437-45C6-80F3-1C76BC3D15FB}"/>
              </a:ext>
            </a:extLst>
          </p:cNvPr>
          <p:cNvSpPr/>
          <p:nvPr userDrawn="1"/>
        </p:nvSpPr>
        <p:spPr>
          <a:xfrm>
            <a:off x="0" y="1244600"/>
            <a:ext cx="9144000" cy="38989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7" name="Group 8">
            <a:extLst>
              <a:ext uri="{FF2B5EF4-FFF2-40B4-BE49-F238E27FC236}">
                <a16:creationId xmlns:a16="http://schemas.microsoft.com/office/drawing/2014/main" id="{94D4DE29-91F6-4F6B-8BDA-34AA4FE99021}"/>
              </a:ext>
            </a:extLst>
          </p:cNvPr>
          <p:cNvGrpSpPr>
            <a:grpSpLocks/>
          </p:cNvGrpSpPr>
          <p:nvPr userDrawn="1"/>
        </p:nvGrpSpPr>
        <p:grpSpPr bwMode="auto">
          <a:xfrm>
            <a:off x="3946525" y="852488"/>
            <a:ext cx="1247775" cy="1439862"/>
            <a:chOff x="2425700" y="1684338"/>
            <a:chExt cx="2917825" cy="3370262"/>
          </a:xfrm>
        </p:grpSpPr>
        <p:sp>
          <p:nvSpPr>
            <p:cNvPr id="8" name="Freeform 9">
              <a:extLst>
                <a:ext uri="{FF2B5EF4-FFF2-40B4-BE49-F238E27FC236}">
                  <a16:creationId xmlns:a16="http://schemas.microsoft.com/office/drawing/2014/main" id="{075A93C1-8E9C-4D3A-BDCC-D41DBAB7B7D3}"/>
                </a:ext>
              </a:extLst>
            </p:cNvPr>
            <p:cNvSpPr>
              <a:spLocks noEditPoints="1"/>
            </p:cNvSpPr>
            <p:nvPr userDrawn="1"/>
          </p:nvSpPr>
          <p:spPr bwMode="auto">
            <a:xfrm>
              <a:off x="2425700" y="3919538"/>
              <a:ext cx="2917825" cy="1135062"/>
            </a:xfrm>
            <a:custGeom>
              <a:avLst/>
              <a:gdLst>
                <a:gd name="T0" fmla="*/ 2147483646 w 1145"/>
                <a:gd name="T1" fmla="*/ 2147483646 h 446"/>
                <a:gd name="T2" fmla="*/ 2147483646 w 1145"/>
                <a:gd name="T3" fmla="*/ 2147483646 h 446"/>
                <a:gd name="T4" fmla="*/ 2147483646 w 1145"/>
                <a:gd name="T5" fmla="*/ 2147483646 h 446"/>
                <a:gd name="T6" fmla="*/ 2147483646 w 1145"/>
                <a:gd name="T7" fmla="*/ 0 h 446"/>
                <a:gd name="T8" fmla="*/ 2147483646 w 1145"/>
                <a:gd name="T9" fmla="*/ 2147483646 h 446"/>
                <a:gd name="T10" fmla="*/ 2147483646 w 1145"/>
                <a:gd name="T11" fmla="*/ 2147483646 h 446"/>
                <a:gd name="T12" fmla="*/ 2147483646 w 1145"/>
                <a:gd name="T13" fmla="*/ 2147483646 h 446"/>
                <a:gd name="T14" fmla="*/ 2147483646 w 1145"/>
                <a:gd name="T15" fmla="*/ 2147483646 h 446"/>
                <a:gd name="T16" fmla="*/ 2147483646 w 1145"/>
                <a:gd name="T17" fmla="*/ 2147483646 h 446"/>
                <a:gd name="T18" fmla="*/ 2147483646 w 1145"/>
                <a:gd name="T19" fmla="*/ 2147483646 h 446"/>
                <a:gd name="T20" fmla="*/ 2147483646 w 1145"/>
                <a:gd name="T21" fmla="*/ 2147483646 h 446"/>
                <a:gd name="T22" fmla="*/ 2147483646 w 1145"/>
                <a:gd name="T23" fmla="*/ 2147483646 h 446"/>
                <a:gd name="T24" fmla="*/ 2147483646 w 1145"/>
                <a:gd name="T25" fmla="*/ 2147483646 h 446"/>
                <a:gd name="T26" fmla="*/ 2147483646 w 1145"/>
                <a:gd name="T27" fmla="*/ 2147483646 h 446"/>
                <a:gd name="T28" fmla="*/ 2147483646 w 1145"/>
                <a:gd name="T29" fmla="*/ 2147483646 h 446"/>
                <a:gd name="T30" fmla="*/ 2147483646 w 1145"/>
                <a:gd name="T31" fmla="*/ 2147483646 h 446"/>
                <a:gd name="T32" fmla="*/ 2147483646 w 1145"/>
                <a:gd name="T33" fmla="*/ 2147483646 h 446"/>
                <a:gd name="T34" fmla="*/ 2147483646 w 1145"/>
                <a:gd name="T35" fmla="*/ 2147483646 h 446"/>
                <a:gd name="T36" fmla="*/ 2147483646 w 1145"/>
                <a:gd name="T37" fmla="*/ 2147483646 h 446"/>
                <a:gd name="T38" fmla="*/ 2147483646 w 1145"/>
                <a:gd name="T39" fmla="*/ 2147483646 h 446"/>
                <a:gd name="T40" fmla="*/ 2147483646 w 1145"/>
                <a:gd name="T41" fmla="*/ 2147483646 h 446"/>
                <a:gd name="T42" fmla="*/ 2147483646 w 1145"/>
                <a:gd name="T43" fmla="*/ 2147483646 h 446"/>
                <a:gd name="T44" fmla="*/ 2147483646 w 1145"/>
                <a:gd name="T45" fmla="*/ 2147483646 h 446"/>
                <a:gd name="T46" fmla="*/ 2147483646 w 1145"/>
                <a:gd name="T47" fmla="*/ 2147483646 h 446"/>
                <a:gd name="T48" fmla="*/ 2147483646 w 1145"/>
                <a:gd name="T49" fmla="*/ 2147483646 h 446"/>
                <a:gd name="T50" fmla="*/ 2147483646 w 1145"/>
                <a:gd name="T51" fmla="*/ 2147483646 h 446"/>
                <a:gd name="T52" fmla="*/ 2147483646 w 1145"/>
                <a:gd name="T53" fmla="*/ 2147483646 h 446"/>
                <a:gd name="T54" fmla="*/ 2147483646 w 1145"/>
                <a:gd name="T55" fmla="*/ 2147483646 h 446"/>
                <a:gd name="T56" fmla="*/ 2147483646 w 1145"/>
                <a:gd name="T57" fmla="*/ 2147483646 h 446"/>
                <a:gd name="T58" fmla="*/ 2147483646 w 1145"/>
                <a:gd name="T59" fmla="*/ 2147483646 h 446"/>
                <a:gd name="T60" fmla="*/ 2147483646 w 1145"/>
                <a:gd name="T61" fmla="*/ 2147483646 h 446"/>
                <a:gd name="T62" fmla="*/ 2147483646 w 1145"/>
                <a:gd name="T63" fmla="*/ 2147483646 h 446"/>
                <a:gd name="T64" fmla="*/ 2147483646 w 1145"/>
                <a:gd name="T65" fmla="*/ 2147483646 h 446"/>
                <a:gd name="T66" fmla="*/ 2147483646 w 1145"/>
                <a:gd name="T67" fmla="*/ 2147483646 h 446"/>
                <a:gd name="T68" fmla="*/ 2147483646 w 1145"/>
                <a:gd name="T69" fmla="*/ 2147483646 h 446"/>
                <a:gd name="T70" fmla="*/ 2147483646 w 1145"/>
                <a:gd name="T71" fmla="*/ 2147483646 h 446"/>
                <a:gd name="T72" fmla="*/ 2147483646 w 1145"/>
                <a:gd name="T73" fmla="*/ 2147483646 h 446"/>
                <a:gd name="T74" fmla="*/ 2147483646 w 1145"/>
                <a:gd name="T75" fmla="*/ 2147483646 h 446"/>
                <a:gd name="T76" fmla="*/ 2147483646 w 1145"/>
                <a:gd name="T77" fmla="*/ 2147483646 h 446"/>
                <a:gd name="T78" fmla="*/ 2147483646 w 1145"/>
                <a:gd name="T79" fmla="*/ 2147483646 h 446"/>
                <a:gd name="T80" fmla="*/ 2147483646 w 1145"/>
                <a:gd name="T81" fmla="*/ 2147483646 h 446"/>
                <a:gd name="T82" fmla="*/ 2147483646 w 1145"/>
                <a:gd name="T83" fmla="*/ 2147483646 h 446"/>
                <a:gd name="T84" fmla="*/ 2147483646 w 1145"/>
                <a:gd name="T85" fmla="*/ 2147483646 h 446"/>
                <a:gd name="T86" fmla="*/ 2147483646 w 1145"/>
                <a:gd name="T87" fmla="*/ 2147483646 h 446"/>
                <a:gd name="T88" fmla="*/ 2147483646 w 1145"/>
                <a:gd name="T89" fmla="*/ 2147483646 h 446"/>
                <a:gd name="T90" fmla="*/ 2147483646 w 1145"/>
                <a:gd name="T91" fmla="*/ 2147483646 h 446"/>
                <a:gd name="T92" fmla="*/ 2147483646 w 1145"/>
                <a:gd name="T93" fmla="*/ 2147483646 h 446"/>
                <a:gd name="T94" fmla="*/ 2147483646 w 1145"/>
                <a:gd name="T95" fmla="*/ 2147483646 h 446"/>
                <a:gd name="T96" fmla="*/ 2147483646 w 1145"/>
                <a:gd name="T97" fmla="*/ 2147483646 h 446"/>
                <a:gd name="T98" fmla="*/ 2147483646 w 1145"/>
                <a:gd name="T99" fmla="*/ 2147483646 h 446"/>
                <a:gd name="T100" fmla="*/ 2147483646 w 1145"/>
                <a:gd name="T101" fmla="*/ 2147483646 h 446"/>
                <a:gd name="T102" fmla="*/ 2147483646 w 1145"/>
                <a:gd name="T103" fmla="*/ 2147483646 h 446"/>
                <a:gd name="T104" fmla="*/ 2147483646 w 1145"/>
                <a:gd name="T105" fmla="*/ 2147483646 h 446"/>
                <a:gd name="T106" fmla="*/ 2147483646 w 1145"/>
                <a:gd name="T107" fmla="*/ 2147483646 h 446"/>
                <a:gd name="T108" fmla="*/ 2147483646 w 1145"/>
                <a:gd name="T109" fmla="*/ 2147483646 h 446"/>
                <a:gd name="T110" fmla="*/ 2147483646 w 1145"/>
                <a:gd name="T111" fmla="*/ 2147483646 h 446"/>
                <a:gd name="T112" fmla="*/ 2147483646 w 1145"/>
                <a:gd name="T113" fmla="*/ 2147483646 h 4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45" h="446">
                  <a:moveTo>
                    <a:pt x="86" y="67"/>
                  </a:moveTo>
                  <a:cubicBezTo>
                    <a:pt x="86" y="109"/>
                    <a:pt x="86" y="109"/>
                    <a:pt x="86" y="109"/>
                  </a:cubicBezTo>
                  <a:cubicBezTo>
                    <a:pt x="142" y="109"/>
                    <a:pt x="142" y="109"/>
                    <a:pt x="142" y="109"/>
                  </a:cubicBezTo>
                  <a:cubicBezTo>
                    <a:pt x="142" y="122"/>
                    <a:pt x="142" y="122"/>
                    <a:pt x="142" y="122"/>
                  </a:cubicBezTo>
                  <a:cubicBezTo>
                    <a:pt x="72" y="122"/>
                    <a:pt x="72" y="122"/>
                    <a:pt x="72" y="122"/>
                  </a:cubicBezTo>
                  <a:cubicBezTo>
                    <a:pt x="72" y="1"/>
                    <a:pt x="72" y="1"/>
                    <a:pt x="72" y="1"/>
                  </a:cubicBezTo>
                  <a:cubicBezTo>
                    <a:pt x="141" y="1"/>
                    <a:pt x="141" y="1"/>
                    <a:pt x="141" y="1"/>
                  </a:cubicBezTo>
                  <a:cubicBezTo>
                    <a:pt x="141" y="14"/>
                    <a:pt x="141" y="14"/>
                    <a:pt x="141" y="14"/>
                  </a:cubicBezTo>
                  <a:cubicBezTo>
                    <a:pt x="86" y="14"/>
                    <a:pt x="86" y="14"/>
                    <a:pt x="86" y="14"/>
                  </a:cubicBezTo>
                  <a:cubicBezTo>
                    <a:pt x="86" y="54"/>
                    <a:pt x="86" y="54"/>
                    <a:pt x="86" y="54"/>
                  </a:cubicBezTo>
                  <a:cubicBezTo>
                    <a:pt x="136" y="54"/>
                    <a:pt x="136" y="54"/>
                    <a:pt x="136" y="54"/>
                  </a:cubicBezTo>
                  <a:cubicBezTo>
                    <a:pt x="136" y="67"/>
                    <a:pt x="136" y="67"/>
                    <a:pt x="136" y="67"/>
                  </a:cubicBezTo>
                  <a:lnTo>
                    <a:pt x="86" y="67"/>
                  </a:lnTo>
                  <a:close/>
                  <a:moveTo>
                    <a:pt x="248" y="1"/>
                  </a:moveTo>
                  <a:cubicBezTo>
                    <a:pt x="235" y="1"/>
                    <a:pt x="235" y="1"/>
                    <a:pt x="235" y="1"/>
                  </a:cubicBezTo>
                  <a:cubicBezTo>
                    <a:pt x="235" y="93"/>
                    <a:pt x="235" y="93"/>
                    <a:pt x="235" y="93"/>
                  </a:cubicBezTo>
                  <a:cubicBezTo>
                    <a:pt x="184" y="1"/>
                    <a:pt x="184" y="1"/>
                    <a:pt x="184" y="1"/>
                  </a:cubicBezTo>
                  <a:cubicBezTo>
                    <a:pt x="172" y="1"/>
                    <a:pt x="172" y="1"/>
                    <a:pt x="172" y="1"/>
                  </a:cubicBezTo>
                  <a:cubicBezTo>
                    <a:pt x="172" y="122"/>
                    <a:pt x="172" y="122"/>
                    <a:pt x="172" y="122"/>
                  </a:cubicBezTo>
                  <a:cubicBezTo>
                    <a:pt x="185" y="122"/>
                    <a:pt x="185" y="122"/>
                    <a:pt x="185" y="122"/>
                  </a:cubicBezTo>
                  <a:cubicBezTo>
                    <a:pt x="185" y="29"/>
                    <a:pt x="185" y="29"/>
                    <a:pt x="185" y="29"/>
                  </a:cubicBezTo>
                  <a:cubicBezTo>
                    <a:pt x="237" y="122"/>
                    <a:pt x="237" y="122"/>
                    <a:pt x="237" y="122"/>
                  </a:cubicBezTo>
                  <a:cubicBezTo>
                    <a:pt x="248" y="122"/>
                    <a:pt x="248" y="122"/>
                    <a:pt x="248" y="122"/>
                  </a:cubicBezTo>
                  <a:lnTo>
                    <a:pt x="248" y="1"/>
                  </a:lnTo>
                  <a:close/>
                  <a:moveTo>
                    <a:pt x="322" y="74"/>
                  </a:moveTo>
                  <a:cubicBezTo>
                    <a:pt x="345" y="74"/>
                    <a:pt x="345" y="74"/>
                    <a:pt x="345" y="74"/>
                  </a:cubicBezTo>
                  <a:cubicBezTo>
                    <a:pt x="345" y="88"/>
                    <a:pt x="345" y="88"/>
                    <a:pt x="345" y="88"/>
                  </a:cubicBezTo>
                  <a:cubicBezTo>
                    <a:pt x="345" y="101"/>
                    <a:pt x="335" y="111"/>
                    <a:pt x="319" y="111"/>
                  </a:cubicBezTo>
                  <a:cubicBezTo>
                    <a:pt x="303" y="111"/>
                    <a:pt x="293" y="100"/>
                    <a:pt x="293" y="86"/>
                  </a:cubicBezTo>
                  <a:cubicBezTo>
                    <a:pt x="293" y="38"/>
                    <a:pt x="293" y="38"/>
                    <a:pt x="293" y="38"/>
                  </a:cubicBezTo>
                  <a:cubicBezTo>
                    <a:pt x="293" y="23"/>
                    <a:pt x="303" y="12"/>
                    <a:pt x="319" y="12"/>
                  </a:cubicBezTo>
                  <a:cubicBezTo>
                    <a:pt x="335" y="12"/>
                    <a:pt x="344" y="21"/>
                    <a:pt x="344" y="34"/>
                  </a:cubicBezTo>
                  <a:cubicBezTo>
                    <a:pt x="344" y="37"/>
                    <a:pt x="344" y="37"/>
                    <a:pt x="344" y="37"/>
                  </a:cubicBezTo>
                  <a:cubicBezTo>
                    <a:pt x="358" y="37"/>
                    <a:pt x="358" y="37"/>
                    <a:pt x="358" y="37"/>
                  </a:cubicBezTo>
                  <a:cubicBezTo>
                    <a:pt x="358" y="34"/>
                    <a:pt x="358" y="34"/>
                    <a:pt x="358" y="34"/>
                  </a:cubicBezTo>
                  <a:cubicBezTo>
                    <a:pt x="358" y="13"/>
                    <a:pt x="342" y="0"/>
                    <a:pt x="319" y="0"/>
                  </a:cubicBezTo>
                  <a:cubicBezTo>
                    <a:pt x="295" y="0"/>
                    <a:pt x="279" y="14"/>
                    <a:pt x="279" y="38"/>
                  </a:cubicBezTo>
                  <a:cubicBezTo>
                    <a:pt x="279" y="85"/>
                    <a:pt x="279" y="85"/>
                    <a:pt x="279" y="85"/>
                  </a:cubicBezTo>
                  <a:cubicBezTo>
                    <a:pt x="279" y="109"/>
                    <a:pt x="296" y="124"/>
                    <a:pt x="319" y="124"/>
                  </a:cubicBezTo>
                  <a:cubicBezTo>
                    <a:pt x="342" y="124"/>
                    <a:pt x="358" y="110"/>
                    <a:pt x="358" y="87"/>
                  </a:cubicBezTo>
                  <a:cubicBezTo>
                    <a:pt x="358" y="63"/>
                    <a:pt x="358" y="63"/>
                    <a:pt x="358" y="63"/>
                  </a:cubicBezTo>
                  <a:cubicBezTo>
                    <a:pt x="322" y="63"/>
                    <a:pt x="322" y="63"/>
                    <a:pt x="322" y="63"/>
                  </a:cubicBezTo>
                  <a:lnTo>
                    <a:pt x="322" y="74"/>
                  </a:lnTo>
                  <a:close/>
                  <a:moveTo>
                    <a:pt x="403" y="1"/>
                  </a:moveTo>
                  <a:cubicBezTo>
                    <a:pt x="389" y="1"/>
                    <a:pt x="389" y="1"/>
                    <a:pt x="389" y="1"/>
                  </a:cubicBezTo>
                  <a:cubicBezTo>
                    <a:pt x="389" y="122"/>
                    <a:pt x="389" y="122"/>
                    <a:pt x="389" y="122"/>
                  </a:cubicBezTo>
                  <a:cubicBezTo>
                    <a:pt x="403" y="122"/>
                    <a:pt x="403" y="122"/>
                    <a:pt x="403" y="122"/>
                  </a:cubicBezTo>
                  <a:lnTo>
                    <a:pt x="403" y="1"/>
                  </a:lnTo>
                  <a:close/>
                  <a:moveTo>
                    <a:pt x="516" y="1"/>
                  </a:moveTo>
                  <a:cubicBezTo>
                    <a:pt x="503" y="1"/>
                    <a:pt x="503" y="1"/>
                    <a:pt x="503" y="1"/>
                  </a:cubicBezTo>
                  <a:cubicBezTo>
                    <a:pt x="503" y="93"/>
                    <a:pt x="503" y="93"/>
                    <a:pt x="503" y="93"/>
                  </a:cubicBezTo>
                  <a:cubicBezTo>
                    <a:pt x="452" y="1"/>
                    <a:pt x="452" y="1"/>
                    <a:pt x="452" y="1"/>
                  </a:cubicBezTo>
                  <a:cubicBezTo>
                    <a:pt x="439" y="1"/>
                    <a:pt x="439" y="1"/>
                    <a:pt x="439" y="1"/>
                  </a:cubicBezTo>
                  <a:cubicBezTo>
                    <a:pt x="439" y="122"/>
                    <a:pt x="439" y="122"/>
                    <a:pt x="439" y="122"/>
                  </a:cubicBezTo>
                  <a:cubicBezTo>
                    <a:pt x="452" y="122"/>
                    <a:pt x="452" y="122"/>
                    <a:pt x="452" y="122"/>
                  </a:cubicBezTo>
                  <a:cubicBezTo>
                    <a:pt x="452" y="29"/>
                    <a:pt x="452" y="29"/>
                    <a:pt x="452" y="29"/>
                  </a:cubicBezTo>
                  <a:cubicBezTo>
                    <a:pt x="504" y="122"/>
                    <a:pt x="504" y="122"/>
                    <a:pt x="504" y="122"/>
                  </a:cubicBezTo>
                  <a:cubicBezTo>
                    <a:pt x="516" y="122"/>
                    <a:pt x="516" y="122"/>
                    <a:pt x="516" y="122"/>
                  </a:cubicBezTo>
                  <a:lnTo>
                    <a:pt x="516" y="1"/>
                  </a:lnTo>
                  <a:close/>
                  <a:moveTo>
                    <a:pt x="614" y="67"/>
                  </a:moveTo>
                  <a:cubicBezTo>
                    <a:pt x="614" y="54"/>
                    <a:pt x="614" y="54"/>
                    <a:pt x="614" y="54"/>
                  </a:cubicBezTo>
                  <a:cubicBezTo>
                    <a:pt x="564" y="54"/>
                    <a:pt x="564" y="54"/>
                    <a:pt x="564" y="54"/>
                  </a:cubicBezTo>
                  <a:cubicBezTo>
                    <a:pt x="564" y="14"/>
                    <a:pt x="564" y="14"/>
                    <a:pt x="564" y="14"/>
                  </a:cubicBezTo>
                  <a:cubicBezTo>
                    <a:pt x="619" y="14"/>
                    <a:pt x="619" y="14"/>
                    <a:pt x="619" y="14"/>
                  </a:cubicBezTo>
                  <a:cubicBezTo>
                    <a:pt x="619" y="1"/>
                    <a:pt x="619" y="1"/>
                    <a:pt x="619" y="1"/>
                  </a:cubicBezTo>
                  <a:cubicBezTo>
                    <a:pt x="550" y="1"/>
                    <a:pt x="550" y="1"/>
                    <a:pt x="550" y="1"/>
                  </a:cubicBezTo>
                  <a:cubicBezTo>
                    <a:pt x="550" y="122"/>
                    <a:pt x="550" y="122"/>
                    <a:pt x="550" y="122"/>
                  </a:cubicBezTo>
                  <a:cubicBezTo>
                    <a:pt x="620" y="122"/>
                    <a:pt x="620" y="122"/>
                    <a:pt x="620" y="122"/>
                  </a:cubicBezTo>
                  <a:cubicBezTo>
                    <a:pt x="620" y="109"/>
                    <a:pt x="620" y="109"/>
                    <a:pt x="620" y="109"/>
                  </a:cubicBezTo>
                  <a:cubicBezTo>
                    <a:pt x="564" y="109"/>
                    <a:pt x="564" y="109"/>
                    <a:pt x="564" y="109"/>
                  </a:cubicBezTo>
                  <a:cubicBezTo>
                    <a:pt x="564" y="67"/>
                    <a:pt x="564" y="67"/>
                    <a:pt x="564" y="67"/>
                  </a:cubicBezTo>
                  <a:lnTo>
                    <a:pt x="614" y="67"/>
                  </a:lnTo>
                  <a:close/>
                  <a:moveTo>
                    <a:pt x="710" y="67"/>
                  </a:moveTo>
                  <a:cubicBezTo>
                    <a:pt x="710" y="54"/>
                    <a:pt x="710" y="54"/>
                    <a:pt x="710" y="54"/>
                  </a:cubicBezTo>
                  <a:cubicBezTo>
                    <a:pt x="660" y="54"/>
                    <a:pt x="660" y="54"/>
                    <a:pt x="660" y="54"/>
                  </a:cubicBezTo>
                  <a:cubicBezTo>
                    <a:pt x="660" y="14"/>
                    <a:pt x="660" y="14"/>
                    <a:pt x="660" y="14"/>
                  </a:cubicBezTo>
                  <a:cubicBezTo>
                    <a:pt x="715" y="14"/>
                    <a:pt x="715" y="14"/>
                    <a:pt x="715" y="14"/>
                  </a:cubicBezTo>
                  <a:cubicBezTo>
                    <a:pt x="715" y="1"/>
                    <a:pt x="715" y="1"/>
                    <a:pt x="715" y="1"/>
                  </a:cubicBezTo>
                  <a:cubicBezTo>
                    <a:pt x="646" y="1"/>
                    <a:pt x="646" y="1"/>
                    <a:pt x="646" y="1"/>
                  </a:cubicBezTo>
                  <a:cubicBezTo>
                    <a:pt x="646" y="122"/>
                    <a:pt x="646" y="122"/>
                    <a:pt x="646" y="122"/>
                  </a:cubicBezTo>
                  <a:cubicBezTo>
                    <a:pt x="716" y="122"/>
                    <a:pt x="716" y="122"/>
                    <a:pt x="716" y="122"/>
                  </a:cubicBezTo>
                  <a:cubicBezTo>
                    <a:pt x="716" y="109"/>
                    <a:pt x="716" y="109"/>
                    <a:pt x="716" y="109"/>
                  </a:cubicBezTo>
                  <a:cubicBezTo>
                    <a:pt x="660" y="109"/>
                    <a:pt x="660" y="109"/>
                    <a:pt x="660" y="109"/>
                  </a:cubicBezTo>
                  <a:cubicBezTo>
                    <a:pt x="660" y="67"/>
                    <a:pt x="660" y="67"/>
                    <a:pt x="660" y="67"/>
                  </a:cubicBezTo>
                  <a:lnTo>
                    <a:pt x="710" y="67"/>
                  </a:lnTo>
                  <a:close/>
                  <a:moveTo>
                    <a:pt x="822" y="122"/>
                  </a:moveTo>
                  <a:cubicBezTo>
                    <a:pt x="799" y="71"/>
                    <a:pt x="799" y="71"/>
                    <a:pt x="799" y="71"/>
                  </a:cubicBezTo>
                  <a:cubicBezTo>
                    <a:pt x="813" y="66"/>
                    <a:pt x="822" y="53"/>
                    <a:pt x="822" y="37"/>
                  </a:cubicBezTo>
                  <a:cubicBezTo>
                    <a:pt x="822" y="16"/>
                    <a:pt x="805" y="1"/>
                    <a:pt x="781" y="1"/>
                  </a:cubicBezTo>
                  <a:cubicBezTo>
                    <a:pt x="744" y="1"/>
                    <a:pt x="744" y="1"/>
                    <a:pt x="744" y="1"/>
                  </a:cubicBezTo>
                  <a:cubicBezTo>
                    <a:pt x="744" y="122"/>
                    <a:pt x="744" y="122"/>
                    <a:pt x="744" y="122"/>
                  </a:cubicBezTo>
                  <a:cubicBezTo>
                    <a:pt x="758" y="122"/>
                    <a:pt x="758" y="122"/>
                    <a:pt x="758" y="122"/>
                  </a:cubicBezTo>
                  <a:cubicBezTo>
                    <a:pt x="758" y="74"/>
                    <a:pt x="758" y="74"/>
                    <a:pt x="758" y="74"/>
                  </a:cubicBezTo>
                  <a:cubicBezTo>
                    <a:pt x="780" y="74"/>
                    <a:pt x="780" y="74"/>
                    <a:pt x="780" y="74"/>
                  </a:cubicBezTo>
                  <a:cubicBezTo>
                    <a:pt x="782" y="74"/>
                    <a:pt x="784" y="74"/>
                    <a:pt x="785" y="74"/>
                  </a:cubicBezTo>
                  <a:cubicBezTo>
                    <a:pt x="806" y="122"/>
                    <a:pt x="806" y="122"/>
                    <a:pt x="806" y="122"/>
                  </a:cubicBezTo>
                  <a:lnTo>
                    <a:pt x="822" y="122"/>
                  </a:lnTo>
                  <a:close/>
                  <a:moveTo>
                    <a:pt x="780" y="14"/>
                  </a:moveTo>
                  <a:cubicBezTo>
                    <a:pt x="797" y="14"/>
                    <a:pt x="807" y="23"/>
                    <a:pt x="807" y="38"/>
                  </a:cubicBezTo>
                  <a:cubicBezTo>
                    <a:pt x="807" y="52"/>
                    <a:pt x="797" y="62"/>
                    <a:pt x="780" y="62"/>
                  </a:cubicBezTo>
                  <a:cubicBezTo>
                    <a:pt x="758" y="62"/>
                    <a:pt x="758" y="62"/>
                    <a:pt x="758" y="62"/>
                  </a:cubicBezTo>
                  <a:cubicBezTo>
                    <a:pt x="758" y="14"/>
                    <a:pt x="758" y="14"/>
                    <a:pt x="758" y="14"/>
                  </a:cubicBezTo>
                  <a:lnTo>
                    <a:pt x="780" y="14"/>
                  </a:lnTo>
                  <a:close/>
                  <a:moveTo>
                    <a:pt x="920" y="36"/>
                  </a:moveTo>
                  <a:cubicBezTo>
                    <a:pt x="920" y="33"/>
                    <a:pt x="920" y="33"/>
                    <a:pt x="920" y="33"/>
                  </a:cubicBezTo>
                  <a:cubicBezTo>
                    <a:pt x="920" y="13"/>
                    <a:pt x="905" y="0"/>
                    <a:pt x="883" y="0"/>
                  </a:cubicBezTo>
                  <a:cubicBezTo>
                    <a:pt x="861" y="0"/>
                    <a:pt x="846" y="12"/>
                    <a:pt x="846" y="31"/>
                  </a:cubicBezTo>
                  <a:cubicBezTo>
                    <a:pt x="846" y="47"/>
                    <a:pt x="857" y="56"/>
                    <a:pt x="871" y="61"/>
                  </a:cubicBezTo>
                  <a:cubicBezTo>
                    <a:pt x="888" y="68"/>
                    <a:pt x="888" y="68"/>
                    <a:pt x="888" y="68"/>
                  </a:cubicBezTo>
                  <a:cubicBezTo>
                    <a:pt x="899" y="72"/>
                    <a:pt x="908" y="77"/>
                    <a:pt x="908" y="90"/>
                  </a:cubicBezTo>
                  <a:cubicBezTo>
                    <a:pt x="908" y="103"/>
                    <a:pt x="899" y="112"/>
                    <a:pt x="883" y="112"/>
                  </a:cubicBezTo>
                  <a:cubicBezTo>
                    <a:pt x="867" y="112"/>
                    <a:pt x="857" y="103"/>
                    <a:pt x="857" y="91"/>
                  </a:cubicBezTo>
                  <a:cubicBezTo>
                    <a:pt x="857" y="87"/>
                    <a:pt x="857" y="87"/>
                    <a:pt x="857" y="87"/>
                  </a:cubicBezTo>
                  <a:cubicBezTo>
                    <a:pt x="843" y="87"/>
                    <a:pt x="843" y="87"/>
                    <a:pt x="843" y="87"/>
                  </a:cubicBezTo>
                  <a:cubicBezTo>
                    <a:pt x="843" y="90"/>
                    <a:pt x="843" y="90"/>
                    <a:pt x="843" y="90"/>
                  </a:cubicBezTo>
                  <a:cubicBezTo>
                    <a:pt x="843" y="111"/>
                    <a:pt x="860" y="124"/>
                    <a:pt x="883" y="124"/>
                  </a:cubicBezTo>
                  <a:cubicBezTo>
                    <a:pt x="906" y="124"/>
                    <a:pt x="922" y="110"/>
                    <a:pt x="922" y="89"/>
                  </a:cubicBezTo>
                  <a:cubicBezTo>
                    <a:pt x="922" y="68"/>
                    <a:pt x="907" y="61"/>
                    <a:pt x="893" y="55"/>
                  </a:cubicBezTo>
                  <a:cubicBezTo>
                    <a:pt x="873" y="47"/>
                    <a:pt x="873" y="47"/>
                    <a:pt x="873" y="47"/>
                  </a:cubicBezTo>
                  <a:cubicBezTo>
                    <a:pt x="865" y="44"/>
                    <a:pt x="859" y="38"/>
                    <a:pt x="859" y="29"/>
                  </a:cubicBezTo>
                  <a:cubicBezTo>
                    <a:pt x="859" y="19"/>
                    <a:pt x="868" y="11"/>
                    <a:pt x="883" y="11"/>
                  </a:cubicBezTo>
                  <a:cubicBezTo>
                    <a:pt x="898" y="11"/>
                    <a:pt x="906" y="21"/>
                    <a:pt x="906" y="33"/>
                  </a:cubicBezTo>
                  <a:cubicBezTo>
                    <a:pt x="906" y="36"/>
                    <a:pt x="906" y="36"/>
                    <a:pt x="906" y="36"/>
                  </a:cubicBezTo>
                  <a:lnTo>
                    <a:pt x="920" y="36"/>
                  </a:lnTo>
                  <a:close/>
                  <a:moveTo>
                    <a:pt x="1073" y="53"/>
                  </a:moveTo>
                  <a:cubicBezTo>
                    <a:pt x="1025" y="53"/>
                    <a:pt x="1025" y="53"/>
                    <a:pt x="1025" y="53"/>
                  </a:cubicBezTo>
                  <a:cubicBezTo>
                    <a:pt x="1008" y="53"/>
                    <a:pt x="1002" y="44"/>
                    <a:pt x="1002" y="32"/>
                  </a:cubicBezTo>
                  <a:cubicBezTo>
                    <a:pt x="1002" y="20"/>
                    <a:pt x="1009" y="12"/>
                    <a:pt x="1022" y="12"/>
                  </a:cubicBezTo>
                  <a:cubicBezTo>
                    <a:pt x="1036" y="12"/>
                    <a:pt x="1043" y="20"/>
                    <a:pt x="1043" y="32"/>
                  </a:cubicBezTo>
                  <a:cubicBezTo>
                    <a:pt x="1043" y="35"/>
                    <a:pt x="1043" y="35"/>
                    <a:pt x="1043" y="35"/>
                  </a:cubicBezTo>
                  <a:cubicBezTo>
                    <a:pt x="1056" y="35"/>
                    <a:pt x="1056" y="35"/>
                    <a:pt x="1056" y="35"/>
                  </a:cubicBezTo>
                  <a:cubicBezTo>
                    <a:pt x="1056" y="32"/>
                    <a:pt x="1056" y="32"/>
                    <a:pt x="1056" y="32"/>
                  </a:cubicBezTo>
                  <a:cubicBezTo>
                    <a:pt x="1056" y="13"/>
                    <a:pt x="1043" y="0"/>
                    <a:pt x="1022" y="0"/>
                  </a:cubicBezTo>
                  <a:cubicBezTo>
                    <a:pt x="1002" y="0"/>
                    <a:pt x="988" y="12"/>
                    <a:pt x="988" y="31"/>
                  </a:cubicBezTo>
                  <a:cubicBezTo>
                    <a:pt x="988" y="44"/>
                    <a:pt x="993" y="54"/>
                    <a:pt x="1004" y="59"/>
                  </a:cubicBezTo>
                  <a:cubicBezTo>
                    <a:pt x="990" y="64"/>
                    <a:pt x="983" y="75"/>
                    <a:pt x="983" y="89"/>
                  </a:cubicBezTo>
                  <a:cubicBezTo>
                    <a:pt x="983" y="110"/>
                    <a:pt x="999" y="124"/>
                    <a:pt x="1023" y="124"/>
                  </a:cubicBezTo>
                  <a:cubicBezTo>
                    <a:pt x="1046" y="124"/>
                    <a:pt x="1061" y="109"/>
                    <a:pt x="1061" y="87"/>
                  </a:cubicBezTo>
                  <a:cubicBezTo>
                    <a:pt x="1061" y="64"/>
                    <a:pt x="1061" y="64"/>
                    <a:pt x="1061" y="64"/>
                  </a:cubicBezTo>
                  <a:cubicBezTo>
                    <a:pt x="1073" y="64"/>
                    <a:pt x="1073" y="64"/>
                    <a:pt x="1073" y="64"/>
                  </a:cubicBezTo>
                  <a:lnTo>
                    <a:pt x="1073" y="53"/>
                  </a:lnTo>
                  <a:close/>
                  <a:moveTo>
                    <a:pt x="1048" y="87"/>
                  </a:moveTo>
                  <a:cubicBezTo>
                    <a:pt x="1048" y="102"/>
                    <a:pt x="1039" y="112"/>
                    <a:pt x="1023" y="112"/>
                  </a:cubicBezTo>
                  <a:cubicBezTo>
                    <a:pt x="1006" y="112"/>
                    <a:pt x="997" y="102"/>
                    <a:pt x="997" y="88"/>
                  </a:cubicBezTo>
                  <a:cubicBezTo>
                    <a:pt x="997" y="76"/>
                    <a:pt x="1005" y="64"/>
                    <a:pt x="1025" y="64"/>
                  </a:cubicBezTo>
                  <a:cubicBezTo>
                    <a:pt x="1048" y="64"/>
                    <a:pt x="1048" y="64"/>
                    <a:pt x="1048" y="64"/>
                  </a:cubicBezTo>
                  <a:cubicBezTo>
                    <a:pt x="1048" y="87"/>
                    <a:pt x="1048" y="87"/>
                    <a:pt x="1048" y="87"/>
                  </a:cubicBezTo>
                  <a:moveTo>
                    <a:pt x="43" y="259"/>
                  </a:moveTo>
                  <a:cubicBezTo>
                    <a:pt x="66" y="259"/>
                    <a:pt x="66" y="259"/>
                    <a:pt x="66" y="259"/>
                  </a:cubicBezTo>
                  <a:cubicBezTo>
                    <a:pt x="66" y="272"/>
                    <a:pt x="66" y="272"/>
                    <a:pt x="66" y="272"/>
                  </a:cubicBezTo>
                  <a:cubicBezTo>
                    <a:pt x="66" y="286"/>
                    <a:pt x="56" y="296"/>
                    <a:pt x="40" y="296"/>
                  </a:cubicBezTo>
                  <a:cubicBezTo>
                    <a:pt x="23" y="296"/>
                    <a:pt x="14" y="285"/>
                    <a:pt x="14" y="270"/>
                  </a:cubicBezTo>
                  <a:cubicBezTo>
                    <a:pt x="14" y="223"/>
                    <a:pt x="14" y="223"/>
                    <a:pt x="14" y="223"/>
                  </a:cubicBezTo>
                  <a:cubicBezTo>
                    <a:pt x="14" y="208"/>
                    <a:pt x="23" y="197"/>
                    <a:pt x="40" y="197"/>
                  </a:cubicBezTo>
                  <a:cubicBezTo>
                    <a:pt x="56" y="197"/>
                    <a:pt x="65" y="206"/>
                    <a:pt x="65" y="219"/>
                  </a:cubicBezTo>
                  <a:cubicBezTo>
                    <a:pt x="65" y="222"/>
                    <a:pt x="65" y="222"/>
                    <a:pt x="65" y="222"/>
                  </a:cubicBezTo>
                  <a:cubicBezTo>
                    <a:pt x="79" y="222"/>
                    <a:pt x="79" y="222"/>
                    <a:pt x="79" y="222"/>
                  </a:cubicBezTo>
                  <a:cubicBezTo>
                    <a:pt x="79" y="219"/>
                    <a:pt x="79" y="219"/>
                    <a:pt x="79" y="219"/>
                  </a:cubicBezTo>
                  <a:cubicBezTo>
                    <a:pt x="79" y="198"/>
                    <a:pt x="63" y="184"/>
                    <a:pt x="40" y="184"/>
                  </a:cubicBezTo>
                  <a:cubicBezTo>
                    <a:pt x="16" y="184"/>
                    <a:pt x="0" y="199"/>
                    <a:pt x="0" y="223"/>
                  </a:cubicBezTo>
                  <a:cubicBezTo>
                    <a:pt x="0" y="270"/>
                    <a:pt x="0" y="270"/>
                    <a:pt x="0" y="270"/>
                  </a:cubicBezTo>
                  <a:cubicBezTo>
                    <a:pt x="0" y="294"/>
                    <a:pt x="17" y="309"/>
                    <a:pt x="40" y="309"/>
                  </a:cubicBezTo>
                  <a:cubicBezTo>
                    <a:pt x="63" y="309"/>
                    <a:pt x="79" y="295"/>
                    <a:pt x="79" y="272"/>
                  </a:cubicBezTo>
                  <a:cubicBezTo>
                    <a:pt x="79" y="248"/>
                    <a:pt x="79" y="248"/>
                    <a:pt x="79" y="248"/>
                  </a:cubicBezTo>
                  <a:cubicBezTo>
                    <a:pt x="43" y="248"/>
                    <a:pt x="43" y="248"/>
                    <a:pt x="43" y="248"/>
                  </a:cubicBezTo>
                  <a:lnTo>
                    <a:pt x="43" y="259"/>
                  </a:lnTo>
                  <a:close/>
                  <a:moveTo>
                    <a:pt x="169" y="251"/>
                  </a:moveTo>
                  <a:cubicBezTo>
                    <a:pt x="169" y="239"/>
                    <a:pt x="169" y="239"/>
                    <a:pt x="169" y="239"/>
                  </a:cubicBezTo>
                  <a:cubicBezTo>
                    <a:pt x="119" y="239"/>
                    <a:pt x="119" y="239"/>
                    <a:pt x="119" y="239"/>
                  </a:cubicBezTo>
                  <a:cubicBezTo>
                    <a:pt x="119" y="199"/>
                    <a:pt x="119" y="199"/>
                    <a:pt x="119" y="199"/>
                  </a:cubicBezTo>
                  <a:cubicBezTo>
                    <a:pt x="173" y="199"/>
                    <a:pt x="173" y="199"/>
                    <a:pt x="173" y="199"/>
                  </a:cubicBezTo>
                  <a:cubicBezTo>
                    <a:pt x="173" y="186"/>
                    <a:pt x="173" y="186"/>
                    <a:pt x="173" y="186"/>
                  </a:cubicBezTo>
                  <a:cubicBezTo>
                    <a:pt x="105" y="186"/>
                    <a:pt x="105" y="186"/>
                    <a:pt x="105" y="186"/>
                  </a:cubicBezTo>
                  <a:cubicBezTo>
                    <a:pt x="105" y="307"/>
                    <a:pt x="105" y="307"/>
                    <a:pt x="105" y="307"/>
                  </a:cubicBezTo>
                  <a:cubicBezTo>
                    <a:pt x="175" y="307"/>
                    <a:pt x="175" y="307"/>
                    <a:pt x="175" y="307"/>
                  </a:cubicBezTo>
                  <a:cubicBezTo>
                    <a:pt x="175" y="294"/>
                    <a:pt x="175" y="294"/>
                    <a:pt x="175" y="294"/>
                  </a:cubicBezTo>
                  <a:cubicBezTo>
                    <a:pt x="119" y="294"/>
                    <a:pt x="119" y="294"/>
                    <a:pt x="119" y="294"/>
                  </a:cubicBezTo>
                  <a:cubicBezTo>
                    <a:pt x="119" y="251"/>
                    <a:pt x="119" y="251"/>
                    <a:pt x="119" y="251"/>
                  </a:cubicBezTo>
                  <a:lnTo>
                    <a:pt x="169" y="251"/>
                  </a:lnTo>
                  <a:close/>
                  <a:moveTo>
                    <a:pt x="275" y="223"/>
                  </a:moveTo>
                  <a:cubicBezTo>
                    <a:pt x="275" y="199"/>
                    <a:pt x="259" y="184"/>
                    <a:pt x="235" y="184"/>
                  </a:cubicBezTo>
                  <a:cubicBezTo>
                    <a:pt x="211" y="184"/>
                    <a:pt x="196" y="199"/>
                    <a:pt x="196" y="223"/>
                  </a:cubicBezTo>
                  <a:cubicBezTo>
                    <a:pt x="196" y="270"/>
                    <a:pt x="196" y="270"/>
                    <a:pt x="196" y="270"/>
                  </a:cubicBezTo>
                  <a:cubicBezTo>
                    <a:pt x="196" y="294"/>
                    <a:pt x="212" y="309"/>
                    <a:pt x="235" y="309"/>
                  </a:cubicBezTo>
                  <a:cubicBezTo>
                    <a:pt x="259" y="309"/>
                    <a:pt x="275" y="294"/>
                    <a:pt x="275" y="270"/>
                  </a:cubicBezTo>
                  <a:lnTo>
                    <a:pt x="275" y="223"/>
                  </a:lnTo>
                  <a:close/>
                  <a:moveTo>
                    <a:pt x="210" y="223"/>
                  </a:moveTo>
                  <a:cubicBezTo>
                    <a:pt x="210" y="208"/>
                    <a:pt x="219" y="197"/>
                    <a:pt x="235" y="197"/>
                  </a:cubicBezTo>
                  <a:cubicBezTo>
                    <a:pt x="252" y="197"/>
                    <a:pt x="261" y="208"/>
                    <a:pt x="261" y="223"/>
                  </a:cubicBezTo>
                  <a:cubicBezTo>
                    <a:pt x="261" y="270"/>
                    <a:pt x="261" y="270"/>
                    <a:pt x="261" y="270"/>
                  </a:cubicBezTo>
                  <a:cubicBezTo>
                    <a:pt x="261" y="285"/>
                    <a:pt x="252" y="296"/>
                    <a:pt x="235" y="296"/>
                  </a:cubicBezTo>
                  <a:cubicBezTo>
                    <a:pt x="219" y="296"/>
                    <a:pt x="210" y="285"/>
                    <a:pt x="210" y="270"/>
                  </a:cubicBezTo>
                  <a:lnTo>
                    <a:pt x="210" y="223"/>
                  </a:lnTo>
                  <a:close/>
                  <a:moveTo>
                    <a:pt x="376" y="221"/>
                  </a:moveTo>
                  <a:cubicBezTo>
                    <a:pt x="376" y="218"/>
                    <a:pt x="376" y="218"/>
                    <a:pt x="376" y="218"/>
                  </a:cubicBezTo>
                  <a:cubicBezTo>
                    <a:pt x="376" y="197"/>
                    <a:pt x="360" y="184"/>
                    <a:pt x="338" y="184"/>
                  </a:cubicBezTo>
                  <a:cubicBezTo>
                    <a:pt x="316" y="184"/>
                    <a:pt x="302" y="197"/>
                    <a:pt x="302" y="215"/>
                  </a:cubicBezTo>
                  <a:cubicBezTo>
                    <a:pt x="302" y="232"/>
                    <a:pt x="313" y="240"/>
                    <a:pt x="326" y="246"/>
                  </a:cubicBezTo>
                  <a:cubicBezTo>
                    <a:pt x="343" y="253"/>
                    <a:pt x="343" y="253"/>
                    <a:pt x="343" y="253"/>
                  </a:cubicBezTo>
                  <a:cubicBezTo>
                    <a:pt x="355" y="257"/>
                    <a:pt x="364" y="262"/>
                    <a:pt x="364" y="275"/>
                  </a:cubicBezTo>
                  <a:cubicBezTo>
                    <a:pt x="364" y="288"/>
                    <a:pt x="355" y="297"/>
                    <a:pt x="338" y="297"/>
                  </a:cubicBezTo>
                  <a:cubicBezTo>
                    <a:pt x="322" y="297"/>
                    <a:pt x="313" y="288"/>
                    <a:pt x="313" y="275"/>
                  </a:cubicBezTo>
                  <a:cubicBezTo>
                    <a:pt x="313" y="272"/>
                    <a:pt x="313" y="272"/>
                    <a:pt x="313" y="272"/>
                  </a:cubicBezTo>
                  <a:cubicBezTo>
                    <a:pt x="299" y="272"/>
                    <a:pt x="299" y="272"/>
                    <a:pt x="299" y="272"/>
                  </a:cubicBezTo>
                  <a:cubicBezTo>
                    <a:pt x="299" y="275"/>
                    <a:pt x="299" y="275"/>
                    <a:pt x="299" y="275"/>
                  </a:cubicBezTo>
                  <a:cubicBezTo>
                    <a:pt x="299" y="296"/>
                    <a:pt x="315" y="309"/>
                    <a:pt x="339" y="309"/>
                  </a:cubicBezTo>
                  <a:cubicBezTo>
                    <a:pt x="362" y="309"/>
                    <a:pt x="378" y="295"/>
                    <a:pt x="378" y="274"/>
                  </a:cubicBezTo>
                  <a:cubicBezTo>
                    <a:pt x="378" y="253"/>
                    <a:pt x="362" y="246"/>
                    <a:pt x="349" y="240"/>
                  </a:cubicBezTo>
                  <a:cubicBezTo>
                    <a:pt x="329" y="232"/>
                    <a:pt x="329" y="232"/>
                    <a:pt x="329" y="232"/>
                  </a:cubicBezTo>
                  <a:cubicBezTo>
                    <a:pt x="321" y="229"/>
                    <a:pt x="315" y="223"/>
                    <a:pt x="315" y="214"/>
                  </a:cubicBezTo>
                  <a:cubicBezTo>
                    <a:pt x="315" y="204"/>
                    <a:pt x="323" y="196"/>
                    <a:pt x="338" y="196"/>
                  </a:cubicBezTo>
                  <a:cubicBezTo>
                    <a:pt x="353" y="196"/>
                    <a:pt x="362" y="206"/>
                    <a:pt x="362" y="218"/>
                  </a:cubicBezTo>
                  <a:cubicBezTo>
                    <a:pt x="362" y="221"/>
                    <a:pt x="362" y="221"/>
                    <a:pt x="362" y="221"/>
                  </a:cubicBezTo>
                  <a:lnTo>
                    <a:pt x="376" y="221"/>
                  </a:lnTo>
                  <a:close/>
                  <a:moveTo>
                    <a:pt x="465" y="268"/>
                  </a:moveTo>
                  <a:cubicBezTo>
                    <a:pt x="465" y="272"/>
                    <a:pt x="465" y="272"/>
                    <a:pt x="465" y="272"/>
                  </a:cubicBezTo>
                  <a:cubicBezTo>
                    <a:pt x="465" y="286"/>
                    <a:pt x="456" y="296"/>
                    <a:pt x="440" y="296"/>
                  </a:cubicBezTo>
                  <a:cubicBezTo>
                    <a:pt x="424" y="296"/>
                    <a:pt x="414" y="285"/>
                    <a:pt x="414" y="270"/>
                  </a:cubicBezTo>
                  <a:cubicBezTo>
                    <a:pt x="414" y="223"/>
                    <a:pt x="414" y="223"/>
                    <a:pt x="414" y="223"/>
                  </a:cubicBezTo>
                  <a:cubicBezTo>
                    <a:pt x="414" y="208"/>
                    <a:pt x="424" y="197"/>
                    <a:pt x="440" y="197"/>
                  </a:cubicBezTo>
                  <a:cubicBezTo>
                    <a:pt x="456" y="197"/>
                    <a:pt x="465" y="207"/>
                    <a:pt x="465" y="221"/>
                  </a:cubicBezTo>
                  <a:cubicBezTo>
                    <a:pt x="465" y="224"/>
                    <a:pt x="465" y="224"/>
                    <a:pt x="465" y="224"/>
                  </a:cubicBezTo>
                  <a:cubicBezTo>
                    <a:pt x="479" y="224"/>
                    <a:pt x="479" y="224"/>
                    <a:pt x="479" y="224"/>
                  </a:cubicBezTo>
                  <a:cubicBezTo>
                    <a:pt x="479" y="221"/>
                    <a:pt x="479" y="221"/>
                    <a:pt x="479" y="221"/>
                  </a:cubicBezTo>
                  <a:cubicBezTo>
                    <a:pt x="479" y="198"/>
                    <a:pt x="463" y="184"/>
                    <a:pt x="440" y="184"/>
                  </a:cubicBezTo>
                  <a:cubicBezTo>
                    <a:pt x="416" y="184"/>
                    <a:pt x="401" y="199"/>
                    <a:pt x="401" y="223"/>
                  </a:cubicBezTo>
                  <a:cubicBezTo>
                    <a:pt x="401" y="270"/>
                    <a:pt x="401" y="270"/>
                    <a:pt x="401" y="270"/>
                  </a:cubicBezTo>
                  <a:cubicBezTo>
                    <a:pt x="401" y="294"/>
                    <a:pt x="417" y="309"/>
                    <a:pt x="440" y="309"/>
                  </a:cubicBezTo>
                  <a:cubicBezTo>
                    <a:pt x="463" y="309"/>
                    <a:pt x="479" y="295"/>
                    <a:pt x="479" y="272"/>
                  </a:cubicBezTo>
                  <a:cubicBezTo>
                    <a:pt x="479" y="268"/>
                    <a:pt x="479" y="268"/>
                    <a:pt x="479" y="268"/>
                  </a:cubicBezTo>
                  <a:lnTo>
                    <a:pt x="465" y="268"/>
                  </a:lnTo>
                  <a:close/>
                  <a:moveTo>
                    <a:pt x="522" y="186"/>
                  </a:moveTo>
                  <a:cubicBezTo>
                    <a:pt x="508" y="186"/>
                    <a:pt x="508" y="186"/>
                    <a:pt x="508" y="186"/>
                  </a:cubicBezTo>
                  <a:cubicBezTo>
                    <a:pt x="508" y="307"/>
                    <a:pt x="508" y="307"/>
                    <a:pt x="508" y="307"/>
                  </a:cubicBezTo>
                  <a:cubicBezTo>
                    <a:pt x="522" y="307"/>
                    <a:pt x="522" y="307"/>
                    <a:pt x="522" y="307"/>
                  </a:cubicBezTo>
                  <a:lnTo>
                    <a:pt x="522" y="186"/>
                  </a:lnTo>
                  <a:close/>
                  <a:moveTo>
                    <a:pt x="620" y="251"/>
                  </a:moveTo>
                  <a:cubicBezTo>
                    <a:pt x="620" y="239"/>
                    <a:pt x="620" y="239"/>
                    <a:pt x="620" y="239"/>
                  </a:cubicBezTo>
                  <a:cubicBezTo>
                    <a:pt x="570" y="239"/>
                    <a:pt x="570" y="239"/>
                    <a:pt x="570" y="239"/>
                  </a:cubicBezTo>
                  <a:cubicBezTo>
                    <a:pt x="570" y="199"/>
                    <a:pt x="570" y="199"/>
                    <a:pt x="570" y="199"/>
                  </a:cubicBezTo>
                  <a:cubicBezTo>
                    <a:pt x="625" y="199"/>
                    <a:pt x="625" y="199"/>
                    <a:pt x="625" y="199"/>
                  </a:cubicBezTo>
                  <a:cubicBezTo>
                    <a:pt x="625" y="186"/>
                    <a:pt x="625" y="186"/>
                    <a:pt x="625" y="186"/>
                  </a:cubicBezTo>
                  <a:cubicBezTo>
                    <a:pt x="556" y="186"/>
                    <a:pt x="556" y="186"/>
                    <a:pt x="556" y="186"/>
                  </a:cubicBezTo>
                  <a:cubicBezTo>
                    <a:pt x="556" y="307"/>
                    <a:pt x="556" y="307"/>
                    <a:pt x="556" y="307"/>
                  </a:cubicBezTo>
                  <a:cubicBezTo>
                    <a:pt x="626" y="307"/>
                    <a:pt x="626" y="307"/>
                    <a:pt x="626" y="307"/>
                  </a:cubicBezTo>
                  <a:cubicBezTo>
                    <a:pt x="626" y="294"/>
                    <a:pt x="626" y="294"/>
                    <a:pt x="626" y="294"/>
                  </a:cubicBezTo>
                  <a:cubicBezTo>
                    <a:pt x="570" y="294"/>
                    <a:pt x="570" y="294"/>
                    <a:pt x="570" y="294"/>
                  </a:cubicBezTo>
                  <a:cubicBezTo>
                    <a:pt x="570" y="251"/>
                    <a:pt x="570" y="251"/>
                    <a:pt x="570" y="251"/>
                  </a:cubicBezTo>
                  <a:lnTo>
                    <a:pt x="620" y="251"/>
                  </a:lnTo>
                  <a:close/>
                  <a:moveTo>
                    <a:pt x="731" y="186"/>
                  </a:moveTo>
                  <a:cubicBezTo>
                    <a:pt x="718" y="186"/>
                    <a:pt x="718" y="186"/>
                    <a:pt x="718" y="186"/>
                  </a:cubicBezTo>
                  <a:cubicBezTo>
                    <a:pt x="718" y="278"/>
                    <a:pt x="718" y="278"/>
                    <a:pt x="718" y="278"/>
                  </a:cubicBezTo>
                  <a:cubicBezTo>
                    <a:pt x="666" y="186"/>
                    <a:pt x="666" y="186"/>
                    <a:pt x="666" y="186"/>
                  </a:cubicBezTo>
                  <a:cubicBezTo>
                    <a:pt x="654" y="186"/>
                    <a:pt x="654" y="186"/>
                    <a:pt x="654" y="186"/>
                  </a:cubicBezTo>
                  <a:cubicBezTo>
                    <a:pt x="654" y="307"/>
                    <a:pt x="654" y="307"/>
                    <a:pt x="654" y="307"/>
                  </a:cubicBezTo>
                  <a:cubicBezTo>
                    <a:pt x="667" y="307"/>
                    <a:pt x="667" y="307"/>
                    <a:pt x="667" y="307"/>
                  </a:cubicBezTo>
                  <a:cubicBezTo>
                    <a:pt x="667" y="214"/>
                    <a:pt x="667" y="214"/>
                    <a:pt x="667" y="214"/>
                  </a:cubicBezTo>
                  <a:cubicBezTo>
                    <a:pt x="719" y="307"/>
                    <a:pt x="719" y="307"/>
                    <a:pt x="719" y="307"/>
                  </a:cubicBezTo>
                  <a:cubicBezTo>
                    <a:pt x="731" y="307"/>
                    <a:pt x="731" y="307"/>
                    <a:pt x="731" y="307"/>
                  </a:cubicBezTo>
                  <a:lnTo>
                    <a:pt x="731" y="186"/>
                  </a:lnTo>
                  <a:close/>
                  <a:moveTo>
                    <a:pt x="749" y="199"/>
                  </a:moveTo>
                  <a:cubicBezTo>
                    <a:pt x="781" y="199"/>
                    <a:pt x="781" y="199"/>
                    <a:pt x="781" y="199"/>
                  </a:cubicBezTo>
                  <a:cubicBezTo>
                    <a:pt x="781" y="307"/>
                    <a:pt x="781" y="307"/>
                    <a:pt x="781" y="307"/>
                  </a:cubicBezTo>
                  <a:cubicBezTo>
                    <a:pt x="795" y="307"/>
                    <a:pt x="795" y="307"/>
                    <a:pt x="795" y="307"/>
                  </a:cubicBezTo>
                  <a:cubicBezTo>
                    <a:pt x="795" y="199"/>
                    <a:pt x="795" y="199"/>
                    <a:pt x="795" y="199"/>
                  </a:cubicBezTo>
                  <a:cubicBezTo>
                    <a:pt x="827" y="199"/>
                    <a:pt x="827" y="199"/>
                    <a:pt x="827" y="199"/>
                  </a:cubicBezTo>
                  <a:cubicBezTo>
                    <a:pt x="827" y="186"/>
                    <a:pt x="827" y="186"/>
                    <a:pt x="827" y="186"/>
                  </a:cubicBezTo>
                  <a:cubicBezTo>
                    <a:pt x="749" y="186"/>
                    <a:pt x="749" y="186"/>
                    <a:pt x="749" y="186"/>
                  </a:cubicBezTo>
                  <a:lnTo>
                    <a:pt x="749" y="199"/>
                  </a:lnTo>
                  <a:close/>
                  <a:moveTo>
                    <a:pt x="863" y="186"/>
                  </a:moveTo>
                  <a:cubicBezTo>
                    <a:pt x="849" y="186"/>
                    <a:pt x="849" y="186"/>
                    <a:pt x="849" y="186"/>
                  </a:cubicBezTo>
                  <a:cubicBezTo>
                    <a:pt x="849" y="307"/>
                    <a:pt x="849" y="307"/>
                    <a:pt x="849" y="307"/>
                  </a:cubicBezTo>
                  <a:cubicBezTo>
                    <a:pt x="863" y="307"/>
                    <a:pt x="863" y="307"/>
                    <a:pt x="863" y="307"/>
                  </a:cubicBezTo>
                  <a:lnTo>
                    <a:pt x="863" y="186"/>
                  </a:lnTo>
                  <a:close/>
                  <a:moveTo>
                    <a:pt x="967" y="221"/>
                  </a:moveTo>
                  <a:cubicBezTo>
                    <a:pt x="967" y="218"/>
                    <a:pt x="967" y="218"/>
                    <a:pt x="967" y="218"/>
                  </a:cubicBezTo>
                  <a:cubicBezTo>
                    <a:pt x="967" y="197"/>
                    <a:pt x="952" y="184"/>
                    <a:pt x="930" y="184"/>
                  </a:cubicBezTo>
                  <a:cubicBezTo>
                    <a:pt x="908" y="184"/>
                    <a:pt x="893" y="197"/>
                    <a:pt x="893" y="215"/>
                  </a:cubicBezTo>
                  <a:cubicBezTo>
                    <a:pt x="893" y="232"/>
                    <a:pt x="904" y="240"/>
                    <a:pt x="918" y="246"/>
                  </a:cubicBezTo>
                  <a:cubicBezTo>
                    <a:pt x="935" y="253"/>
                    <a:pt x="935" y="253"/>
                    <a:pt x="935" y="253"/>
                  </a:cubicBezTo>
                  <a:cubicBezTo>
                    <a:pt x="946" y="257"/>
                    <a:pt x="956" y="262"/>
                    <a:pt x="956" y="275"/>
                  </a:cubicBezTo>
                  <a:cubicBezTo>
                    <a:pt x="956" y="288"/>
                    <a:pt x="946" y="297"/>
                    <a:pt x="930" y="297"/>
                  </a:cubicBezTo>
                  <a:cubicBezTo>
                    <a:pt x="914" y="297"/>
                    <a:pt x="904" y="288"/>
                    <a:pt x="904" y="275"/>
                  </a:cubicBezTo>
                  <a:cubicBezTo>
                    <a:pt x="904" y="272"/>
                    <a:pt x="904" y="272"/>
                    <a:pt x="904" y="272"/>
                  </a:cubicBezTo>
                  <a:cubicBezTo>
                    <a:pt x="891" y="272"/>
                    <a:pt x="891" y="272"/>
                    <a:pt x="891" y="272"/>
                  </a:cubicBezTo>
                  <a:cubicBezTo>
                    <a:pt x="891" y="275"/>
                    <a:pt x="891" y="275"/>
                    <a:pt x="891" y="275"/>
                  </a:cubicBezTo>
                  <a:cubicBezTo>
                    <a:pt x="891" y="296"/>
                    <a:pt x="907" y="309"/>
                    <a:pt x="930" y="309"/>
                  </a:cubicBezTo>
                  <a:cubicBezTo>
                    <a:pt x="953" y="309"/>
                    <a:pt x="969" y="295"/>
                    <a:pt x="969" y="274"/>
                  </a:cubicBezTo>
                  <a:cubicBezTo>
                    <a:pt x="969" y="253"/>
                    <a:pt x="954" y="246"/>
                    <a:pt x="940" y="240"/>
                  </a:cubicBezTo>
                  <a:cubicBezTo>
                    <a:pt x="920" y="232"/>
                    <a:pt x="920" y="232"/>
                    <a:pt x="920" y="232"/>
                  </a:cubicBezTo>
                  <a:cubicBezTo>
                    <a:pt x="913" y="229"/>
                    <a:pt x="907" y="223"/>
                    <a:pt x="907" y="214"/>
                  </a:cubicBezTo>
                  <a:cubicBezTo>
                    <a:pt x="907" y="204"/>
                    <a:pt x="915" y="196"/>
                    <a:pt x="930" y="196"/>
                  </a:cubicBezTo>
                  <a:cubicBezTo>
                    <a:pt x="945" y="196"/>
                    <a:pt x="954" y="206"/>
                    <a:pt x="954" y="218"/>
                  </a:cubicBezTo>
                  <a:cubicBezTo>
                    <a:pt x="954" y="221"/>
                    <a:pt x="954" y="221"/>
                    <a:pt x="954" y="221"/>
                  </a:cubicBezTo>
                  <a:lnTo>
                    <a:pt x="967" y="221"/>
                  </a:lnTo>
                  <a:close/>
                  <a:moveTo>
                    <a:pt x="979" y="199"/>
                  </a:moveTo>
                  <a:cubicBezTo>
                    <a:pt x="1011" y="199"/>
                    <a:pt x="1011" y="199"/>
                    <a:pt x="1011" y="199"/>
                  </a:cubicBezTo>
                  <a:cubicBezTo>
                    <a:pt x="1011" y="307"/>
                    <a:pt x="1011" y="307"/>
                    <a:pt x="1011" y="307"/>
                  </a:cubicBezTo>
                  <a:cubicBezTo>
                    <a:pt x="1025" y="307"/>
                    <a:pt x="1025" y="307"/>
                    <a:pt x="1025" y="307"/>
                  </a:cubicBezTo>
                  <a:cubicBezTo>
                    <a:pt x="1025" y="199"/>
                    <a:pt x="1025" y="199"/>
                    <a:pt x="1025" y="199"/>
                  </a:cubicBezTo>
                  <a:cubicBezTo>
                    <a:pt x="1057" y="199"/>
                    <a:pt x="1057" y="199"/>
                    <a:pt x="1057" y="199"/>
                  </a:cubicBezTo>
                  <a:cubicBezTo>
                    <a:pt x="1057" y="186"/>
                    <a:pt x="1057" y="186"/>
                    <a:pt x="1057" y="186"/>
                  </a:cubicBezTo>
                  <a:cubicBezTo>
                    <a:pt x="979" y="186"/>
                    <a:pt x="979" y="186"/>
                    <a:pt x="979" y="186"/>
                  </a:cubicBezTo>
                  <a:lnTo>
                    <a:pt x="979" y="199"/>
                  </a:lnTo>
                  <a:close/>
                  <a:moveTo>
                    <a:pt x="1143" y="221"/>
                  </a:moveTo>
                  <a:cubicBezTo>
                    <a:pt x="1143" y="218"/>
                    <a:pt x="1143" y="218"/>
                    <a:pt x="1143" y="218"/>
                  </a:cubicBezTo>
                  <a:cubicBezTo>
                    <a:pt x="1143" y="197"/>
                    <a:pt x="1127" y="184"/>
                    <a:pt x="1105" y="184"/>
                  </a:cubicBezTo>
                  <a:cubicBezTo>
                    <a:pt x="1083" y="184"/>
                    <a:pt x="1069" y="197"/>
                    <a:pt x="1069" y="215"/>
                  </a:cubicBezTo>
                  <a:cubicBezTo>
                    <a:pt x="1069" y="232"/>
                    <a:pt x="1080" y="240"/>
                    <a:pt x="1093" y="246"/>
                  </a:cubicBezTo>
                  <a:cubicBezTo>
                    <a:pt x="1111" y="253"/>
                    <a:pt x="1111" y="253"/>
                    <a:pt x="1111" y="253"/>
                  </a:cubicBezTo>
                  <a:cubicBezTo>
                    <a:pt x="1122" y="257"/>
                    <a:pt x="1131" y="262"/>
                    <a:pt x="1131" y="275"/>
                  </a:cubicBezTo>
                  <a:cubicBezTo>
                    <a:pt x="1131" y="288"/>
                    <a:pt x="1122" y="297"/>
                    <a:pt x="1105" y="297"/>
                  </a:cubicBezTo>
                  <a:cubicBezTo>
                    <a:pt x="1089" y="297"/>
                    <a:pt x="1080" y="288"/>
                    <a:pt x="1080" y="275"/>
                  </a:cubicBezTo>
                  <a:cubicBezTo>
                    <a:pt x="1080" y="272"/>
                    <a:pt x="1080" y="272"/>
                    <a:pt x="1080" y="272"/>
                  </a:cubicBezTo>
                  <a:cubicBezTo>
                    <a:pt x="1066" y="272"/>
                    <a:pt x="1066" y="272"/>
                    <a:pt x="1066" y="272"/>
                  </a:cubicBezTo>
                  <a:cubicBezTo>
                    <a:pt x="1066" y="275"/>
                    <a:pt x="1066" y="275"/>
                    <a:pt x="1066" y="275"/>
                  </a:cubicBezTo>
                  <a:cubicBezTo>
                    <a:pt x="1066" y="296"/>
                    <a:pt x="1082" y="309"/>
                    <a:pt x="1106" y="309"/>
                  </a:cubicBezTo>
                  <a:cubicBezTo>
                    <a:pt x="1129" y="309"/>
                    <a:pt x="1145" y="295"/>
                    <a:pt x="1145" y="274"/>
                  </a:cubicBezTo>
                  <a:cubicBezTo>
                    <a:pt x="1145" y="253"/>
                    <a:pt x="1129" y="246"/>
                    <a:pt x="1116" y="240"/>
                  </a:cubicBezTo>
                  <a:cubicBezTo>
                    <a:pt x="1096" y="232"/>
                    <a:pt x="1096" y="232"/>
                    <a:pt x="1096" y="232"/>
                  </a:cubicBezTo>
                  <a:cubicBezTo>
                    <a:pt x="1088" y="229"/>
                    <a:pt x="1082" y="223"/>
                    <a:pt x="1082" y="214"/>
                  </a:cubicBezTo>
                  <a:cubicBezTo>
                    <a:pt x="1082" y="204"/>
                    <a:pt x="1091" y="196"/>
                    <a:pt x="1105" y="196"/>
                  </a:cubicBezTo>
                  <a:cubicBezTo>
                    <a:pt x="1120" y="196"/>
                    <a:pt x="1129" y="206"/>
                    <a:pt x="1129" y="218"/>
                  </a:cubicBezTo>
                  <a:cubicBezTo>
                    <a:pt x="1129" y="221"/>
                    <a:pt x="1129" y="221"/>
                    <a:pt x="1129" y="221"/>
                  </a:cubicBezTo>
                  <a:lnTo>
                    <a:pt x="1143" y="221"/>
                  </a:lnTo>
                  <a:close/>
                  <a:moveTo>
                    <a:pt x="151" y="445"/>
                  </a:moveTo>
                  <a:cubicBezTo>
                    <a:pt x="176" y="445"/>
                    <a:pt x="176" y="445"/>
                    <a:pt x="176" y="445"/>
                  </a:cubicBezTo>
                  <a:cubicBezTo>
                    <a:pt x="188" y="445"/>
                    <a:pt x="197" y="437"/>
                    <a:pt x="197" y="425"/>
                  </a:cubicBezTo>
                  <a:cubicBezTo>
                    <a:pt x="197" y="416"/>
                    <a:pt x="192" y="410"/>
                    <a:pt x="185" y="408"/>
                  </a:cubicBezTo>
                  <a:cubicBezTo>
                    <a:pt x="185" y="408"/>
                    <a:pt x="185" y="408"/>
                    <a:pt x="185" y="408"/>
                  </a:cubicBezTo>
                  <a:cubicBezTo>
                    <a:pt x="191" y="405"/>
                    <a:pt x="195" y="400"/>
                    <a:pt x="195" y="392"/>
                  </a:cubicBezTo>
                  <a:cubicBezTo>
                    <a:pt x="195" y="381"/>
                    <a:pt x="186" y="374"/>
                    <a:pt x="174" y="374"/>
                  </a:cubicBezTo>
                  <a:cubicBezTo>
                    <a:pt x="151" y="374"/>
                    <a:pt x="151" y="374"/>
                    <a:pt x="151" y="374"/>
                  </a:cubicBezTo>
                  <a:lnTo>
                    <a:pt x="151" y="445"/>
                  </a:lnTo>
                  <a:close/>
                  <a:moveTo>
                    <a:pt x="173" y="380"/>
                  </a:moveTo>
                  <a:cubicBezTo>
                    <a:pt x="181" y="380"/>
                    <a:pt x="187" y="385"/>
                    <a:pt x="187" y="392"/>
                  </a:cubicBezTo>
                  <a:cubicBezTo>
                    <a:pt x="187" y="400"/>
                    <a:pt x="182" y="405"/>
                    <a:pt x="173" y="405"/>
                  </a:cubicBezTo>
                  <a:cubicBezTo>
                    <a:pt x="159" y="405"/>
                    <a:pt x="159" y="405"/>
                    <a:pt x="159" y="405"/>
                  </a:cubicBezTo>
                  <a:cubicBezTo>
                    <a:pt x="159" y="380"/>
                    <a:pt x="159" y="380"/>
                    <a:pt x="159" y="380"/>
                  </a:cubicBezTo>
                  <a:lnTo>
                    <a:pt x="173" y="380"/>
                  </a:lnTo>
                  <a:close/>
                  <a:moveTo>
                    <a:pt x="175" y="412"/>
                  </a:moveTo>
                  <a:cubicBezTo>
                    <a:pt x="183" y="412"/>
                    <a:pt x="188" y="417"/>
                    <a:pt x="188" y="425"/>
                  </a:cubicBezTo>
                  <a:cubicBezTo>
                    <a:pt x="188" y="433"/>
                    <a:pt x="183" y="438"/>
                    <a:pt x="175" y="438"/>
                  </a:cubicBezTo>
                  <a:cubicBezTo>
                    <a:pt x="159" y="438"/>
                    <a:pt x="159" y="438"/>
                    <a:pt x="159" y="438"/>
                  </a:cubicBezTo>
                  <a:cubicBezTo>
                    <a:pt x="159" y="412"/>
                    <a:pt x="159" y="412"/>
                    <a:pt x="159" y="412"/>
                  </a:cubicBezTo>
                  <a:lnTo>
                    <a:pt x="175" y="412"/>
                  </a:lnTo>
                  <a:close/>
                  <a:moveTo>
                    <a:pt x="260" y="445"/>
                  </a:moveTo>
                  <a:cubicBezTo>
                    <a:pt x="247" y="415"/>
                    <a:pt x="247" y="415"/>
                    <a:pt x="247" y="415"/>
                  </a:cubicBezTo>
                  <a:cubicBezTo>
                    <a:pt x="255" y="411"/>
                    <a:pt x="260" y="404"/>
                    <a:pt x="260" y="395"/>
                  </a:cubicBezTo>
                  <a:cubicBezTo>
                    <a:pt x="260" y="382"/>
                    <a:pt x="250" y="374"/>
                    <a:pt x="236" y="374"/>
                  </a:cubicBezTo>
                  <a:cubicBezTo>
                    <a:pt x="214" y="374"/>
                    <a:pt x="214" y="374"/>
                    <a:pt x="214" y="374"/>
                  </a:cubicBezTo>
                  <a:cubicBezTo>
                    <a:pt x="214" y="445"/>
                    <a:pt x="214" y="445"/>
                    <a:pt x="214" y="445"/>
                  </a:cubicBezTo>
                  <a:cubicBezTo>
                    <a:pt x="223" y="445"/>
                    <a:pt x="223" y="445"/>
                    <a:pt x="223" y="445"/>
                  </a:cubicBezTo>
                  <a:cubicBezTo>
                    <a:pt x="223" y="417"/>
                    <a:pt x="223" y="417"/>
                    <a:pt x="223" y="417"/>
                  </a:cubicBezTo>
                  <a:cubicBezTo>
                    <a:pt x="236" y="417"/>
                    <a:pt x="236" y="417"/>
                    <a:pt x="236" y="417"/>
                  </a:cubicBezTo>
                  <a:cubicBezTo>
                    <a:pt x="237" y="417"/>
                    <a:pt x="238" y="417"/>
                    <a:pt x="239" y="417"/>
                  </a:cubicBezTo>
                  <a:cubicBezTo>
                    <a:pt x="251" y="445"/>
                    <a:pt x="251" y="445"/>
                    <a:pt x="251" y="445"/>
                  </a:cubicBezTo>
                  <a:lnTo>
                    <a:pt x="260" y="445"/>
                  </a:lnTo>
                  <a:close/>
                  <a:moveTo>
                    <a:pt x="236" y="381"/>
                  </a:moveTo>
                  <a:cubicBezTo>
                    <a:pt x="246" y="381"/>
                    <a:pt x="252" y="386"/>
                    <a:pt x="252" y="395"/>
                  </a:cubicBezTo>
                  <a:cubicBezTo>
                    <a:pt x="252" y="404"/>
                    <a:pt x="246" y="410"/>
                    <a:pt x="236" y="410"/>
                  </a:cubicBezTo>
                  <a:cubicBezTo>
                    <a:pt x="223" y="410"/>
                    <a:pt x="223" y="410"/>
                    <a:pt x="223" y="410"/>
                  </a:cubicBezTo>
                  <a:cubicBezTo>
                    <a:pt x="223" y="381"/>
                    <a:pt x="223" y="381"/>
                    <a:pt x="223" y="381"/>
                  </a:cubicBezTo>
                  <a:lnTo>
                    <a:pt x="236" y="381"/>
                  </a:lnTo>
                  <a:close/>
                  <a:moveTo>
                    <a:pt x="287" y="374"/>
                  </a:moveTo>
                  <a:cubicBezTo>
                    <a:pt x="279" y="374"/>
                    <a:pt x="279" y="374"/>
                    <a:pt x="279" y="374"/>
                  </a:cubicBezTo>
                  <a:cubicBezTo>
                    <a:pt x="279" y="445"/>
                    <a:pt x="279" y="445"/>
                    <a:pt x="279" y="445"/>
                  </a:cubicBezTo>
                  <a:cubicBezTo>
                    <a:pt x="287" y="445"/>
                    <a:pt x="287" y="445"/>
                    <a:pt x="287" y="445"/>
                  </a:cubicBezTo>
                  <a:lnTo>
                    <a:pt x="287" y="374"/>
                  </a:lnTo>
                  <a:close/>
                  <a:moveTo>
                    <a:pt x="302" y="381"/>
                  </a:moveTo>
                  <a:cubicBezTo>
                    <a:pt x="320" y="381"/>
                    <a:pt x="320" y="381"/>
                    <a:pt x="320" y="381"/>
                  </a:cubicBezTo>
                  <a:cubicBezTo>
                    <a:pt x="320" y="445"/>
                    <a:pt x="320" y="445"/>
                    <a:pt x="320" y="445"/>
                  </a:cubicBezTo>
                  <a:cubicBezTo>
                    <a:pt x="329" y="445"/>
                    <a:pt x="329" y="445"/>
                    <a:pt x="329" y="445"/>
                  </a:cubicBezTo>
                  <a:cubicBezTo>
                    <a:pt x="329" y="381"/>
                    <a:pt x="329" y="381"/>
                    <a:pt x="329" y="381"/>
                  </a:cubicBezTo>
                  <a:cubicBezTo>
                    <a:pt x="347" y="381"/>
                    <a:pt x="347" y="381"/>
                    <a:pt x="347" y="381"/>
                  </a:cubicBezTo>
                  <a:cubicBezTo>
                    <a:pt x="347" y="374"/>
                    <a:pt x="347" y="374"/>
                    <a:pt x="347" y="374"/>
                  </a:cubicBezTo>
                  <a:cubicBezTo>
                    <a:pt x="302" y="374"/>
                    <a:pt x="302" y="374"/>
                    <a:pt x="302" y="374"/>
                  </a:cubicBezTo>
                  <a:lnTo>
                    <a:pt x="302" y="381"/>
                  </a:lnTo>
                  <a:close/>
                  <a:moveTo>
                    <a:pt x="370" y="374"/>
                  </a:moveTo>
                  <a:cubicBezTo>
                    <a:pt x="362" y="374"/>
                    <a:pt x="362" y="374"/>
                    <a:pt x="362" y="374"/>
                  </a:cubicBezTo>
                  <a:cubicBezTo>
                    <a:pt x="362" y="445"/>
                    <a:pt x="362" y="445"/>
                    <a:pt x="362" y="445"/>
                  </a:cubicBezTo>
                  <a:cubicBezTo>
                    <a:pt x="370" y="445"/>
                    <a:pt x="370" y="445"/>
                    <a:pt x="370" y="445"/>
                  </a:cubicBezTo>
                  <a:lnTo>
                    <a:pt x="370" y="374"/>
                  </a:lnTo>
                  <a:close/>
                  <a:moveTo>
                    <a:pt x="433" y="394"/>
                  </a:moveTo>
                  <a:cubicBezTo>
                    <a:pt x="433" y="393"/>
                    <a:pt x="433" y="393"/>
                    <a:pt x="433" y="393"/>
                  </a:cubicBezTo>
                  <a:cubicBezTo>
                    <a:pt x="433" y="380"/>
                    <a:pt x="424" y="372"/>
                    <a:pt x="411" y="372"/>
                  </a:cubicBezTo>
                  <a:cubicBezTo>
                    <a:pt x="398" y="372"/>
                    <a:pt x="389" y="380"/>
                    <a:pt x="389" y="391"/>
                  </a:cubicBezTo>
                  <a:cubicBezTo>
                    <a:pt x="389" y="400"/>
                    <a:pt x="396" y="406"/>
                    <a:pt x="404" y="409"/>
                  </a:cubicBezTo>
                  <a:cubicBezTo>
                    <a:pt x="414" y="413"/>
                    <a:pt x="414" y="413"/>
                    <a:pt x="414" y="413"/>
                  </a:cubicBezTo>
                  <a:cubicBezTo>
                    <a:pt x="420" y="415"/>
                    <a:pt x="426" y="418"/>
                    <a:pt x="426" y="426"/>
                  </a:cubicBezTo>
                  <a:cubicBezTo>
                    <a:pt x="426" y="433"/>
                    <a:pt x="420" y="439"/>
                    <a:pt x="411" y="439"/>
                  </a:cubicBezTo>
                  <a:cubicBezTo>
                    <a:pt x="401" y="439"/>
                    <a:pt x="396" y="433"/>
                    <a:pt x="396" y="426"/>
                  </a:cubicBezTo>
                  <a:cubicBezTo>
                    <a:pt x="396" y="424"/>
                    <a:pt x="396" y="424"/>
                    <a:pt x="396" y="424"/>
                  </a:cubicBezTo>
                  <a:cubicBezTo>
                    <a:pt x="387" y="424"/>
                    <a:pt x="387" y="424"/>
                    <a:pt x="387" y="424"/>
                  </a:cubicBezTo>
                  <a:cubicBezTo>
                    <a:pt x="387" y="426"/>
                    <a:pt x="387" y="426"/>
                    <a:pt x="387" y="426"/>
                  </a:cubicBezTo>
                  <a:cubicBezTo>
                    <a:pt x="387" y="438"/>
                    <a:pt x="397" y="446"/>
                    <a:pt x="411" y="446"/>
                  </a:cubicBezTo>
                  <a:cubicBezTo>
                    <a:pt x="425" y="446"/>
                    <a:pt x="434" y="438"/>
                    <a:pt x="434" y="425"/>
                  </a:cubicBezTo>
                  <a:cubicBezTo>
                    <a:pt x="434" y="413"/>
                    <a:pt x="425" y="409"/>
                    <a:pt x="417" y="405"/>
                  </a:cubicBezTo>
                  <a:cubicBezTo>
                    <a:pt x="405" y="401"/>
                    <a:pt x="405" y="401"/>
                    <a:pt x="405" y="401"/>
                  </a:cubicBezTo>
                  <a:cubicBezTo>
                    <a:pt x="400" y="399"/>
                    <a:pt x="397" y="395"/>
                    <a:pt x="397" y="390"/>
                  </a:cubicBezTo>
                  <a:cubicBezTo>
                    <a:pt x="397" y="384"/>
                    <a:pt x="402" y="379"/>
                    <a:pt x="411" y="379"/>
                  </a:cubicBezTo>
                  <a:cubicBezTo>
                    <a:pt x="420" y="379"/>
                    <a:pt x="425" y="385"/>
                    <a:pt x="425" y="392"/>
                  </a:cubicBezTo>
                  <a:cubicBezTo>
                    <a:pt x="425" y="394"/>
                    <a:pt x="425" y="394"/>
                    <a:pt x="425" y="394"/>
                  </a:cubicBezTo>
                  <a:lnTo>
                    <a:pt x="433" y="394"/>
                  </a:lnTo>
                  <a:close/>
                  <a:moveTo>
                    <a:pt x="497" y="374"/>
                  </a:moveTo>
                  <a:cubicBezTo>
                    <a:pt x="489" y="374"/>
                    <a:pt x="489" y="374"/>
                    <a:pt x="489" y="374"/>
                  </a:cubicBezTo>
                  <a:cubicBezTo>
                    <a:pt x="489" y="405"/>
                    <a:pt x="489" y="405"/>
                    <a:pt x="489" y="405"/>
                  </a:cubicBezTo>
                  <a:cubicBezTo>
                    <a:pt x="460" y="405"/>
                    <a:pt x="460" y="405"/>
                    <a:pt x="460" y="405"/>
                  </a:cubicBezTo>
                  <a:cubicBezTo>
                    <a:pt x="460" y="374"/>
                    <a:pt x="460" y="374"/>
                    <a:pt x="460" y="374"/>
                  </a:cubicBezTo>
                  <a:cubicBezTo>
                    <a:pt x="451" y="374"/>
                    <a:pt x="451" y="374"/>
                    <a:pt x="451" y="374"/>
                  </a:cubicBezTo>
                  <a:cubicBezTo>
                    <a:pt x="451" y="445"/>
                    <a:pt x="451" y="445"/>
                    <a:pt x="451" y="445"/>
                  </a:cubicBezTo>
                  <a:cubicBezTo>
                    <a:pt x="460" y="445"/>
                    <a:pt x="460" y="445"/>
                    <a:pt x="460" y="445"/>
                  </a:cubicBezTo>
                  <a:cubicBezTo>
                    <a:pt x="460" y="412"/>
                    <a:pt x="460" y="412"/>
                    <a:pt x="460" y="412"/>
                  </a:cubicBezTo>
                  <a:cubicBezTo>
                    <a:pt x="489" y="412"/>
                    <a:pt x="489" y="412"/>
                    <a:pt x="489" y="412"/>
                  </a:cubicBezTo>
                  <a:cubicBezTo>
                    <a:pt x="489" y="445"/>
                    <a:pt x="489" y="445"/>
                    <a:pt x="489" y="445"/>
                  </a:cubicBezTo>
                  <a:cubicBezTo>
                    <a:pt x="497" y="445"/>
                    <a:pt x="497" y="445"/>
                    <a:pt x="497" y="445"/>
                  </a:cubicBezTo>
                  <a:lnTo>
                    <a:pt x="497" y="374"/>
                  </a:lnTo>
                  <a:close/>
                  <a:moveTo>
                    <a:pt x="581" y="422"/>
                  </a:moveTo>
                  <a:cubicBezTo>
                    <a:pt x="581" y="424"/>
                    <a:pt x="581" y="424"/>
                    <a:pt x="581" y="424"/>
                  </a:cubicBezTo>
                  <a:cubicBezTo>
                    <a:pt x="581" y="432"/>
                    <a:pt x="576" y="438"/>
                    <a:pt x="566" y="438"/>
                  </a:cubicBezTo>
                  <a:cubicBezTo>
                    <a:pt x="557" y="438"/>
                    <a:pt x="551" y="432"/>
                    <a:pt x="551" y="423"/>
                  </a:cubicBezTo>
                  <a:cubicBezTo>
                    <a:pt x="551" y="395"/>
                    <a:pt x="551" y="395"/>
                    <a:pt x="551" y="395"/>
                  </a:cubicBezTo>
                  <a:cubicBezTo>
                    <a:pt x="551" y="386"/>
                    <a:pt x="557" y="380"/>
                    <a:pt x="566" y="380"/>
                  </a:cubicBezTo>
                  <a:cubicBezTo>
                    <a:pt x="576" y="380"/>
                    <a:pt x="581" y="386"/>
                    <a:pt x="581" y="394"/>
                  </a:cubicBezTo>
                  <a:cubicBezTo>
                    <a:pt x="581" y="396"/>
                    <a:pt x="581" y="396"/>
                    <a:pt x="581" y="396"/>
                  </a:cubicBezTo>
                  <a:cubicBezTo>
                    <a:pt x="589" y="396"/>
                    <a:pt x="589" y="396"/>
                    <a:pt x="589" y="396"/>
                  </a:cubicBezTo>
                  <a:cubicBezTo>
                    <a:pt x="589" y="394"/>
                    <a:pt x="589" y="394"/>
                    <a:pt x="589" y="394"/>
                  </a:cubicBezTo>
                  <a:cubicBezTo>
                    <a:pt x="589" y="381"/>
                    <a:pt x="580" y="372"/>
                    <a:pt x="566" y="372"/>
                  </a:cubicBezTo>
                  <a:cubicBezTo>
                    <a:pt x="552" y="372"/>
                    <a:pt x="543" y="381"/>
                    <a:pt x="543" y="395"/>
                  </a:cubicBezTo>
                  <a:cubicBezTo>
                    <a:pt x="543" y="423"/>
                    <a:pt x="543" y="423"/>
                    <a:pt x="543" y="423"/>
                  </a:cubicBezTo>
                  <a:cubicBezTo>
                    <a:pt x="543" y="437"/>
                    <a:pt x="552" y="446"/>
                    <a:pt x="566" y="446"/>
                  </a:cubicBezTo>
                  <a:cubicBezTo>
                    <a:pt x="580" y="446"/>
                    <a:pt x="589" y="438"/>
                    <a:pt x="589" y="424"/>
                  </a:cubicBezTo>
                  <a:cubicBezTo>
                    <a:pt x="589" y="422"/>
                    <a:pt x="589" y="422"/>
                    <a:pt x="589" y="422"/>
                  </a:cubicBezTo>
                  <a:lnTo>
                    <a:pt x="581" y="422"/>
                  </a:lnTo>
                  <a:close/>
                  <a:moveTo>
                    <a:pt x="650" y="395"/>
                  </a:moveTo>
                  <a:cubicBezTo>
                    <a:pt x="650" y="381"/>
                    <a:pt x="640" y="372"/>
                    <a:pt x="626" y="372"/>
                  </a:cubicBezTo>
                  <a:cubicBezTo>
                    <a:pt x="612" y="372"/>
                    <a:pt x="603" y="381"/>
                    <a:pt x="603" y="395"/>
                  </a:cubicBezTo>
                  <a:cubicBezTo>
                    <a:pt x="603" y="423"/>
                    <a:pt x="603" y="423"/>
                    <a:pt x="603" y="423"/>
                  </a:cubicBezTo>
                  <a:cubicBezTo>
                    <a:pt x="603" y="437"/>
                    <a:pt x="613" y="446"/>
                    <a:pt x="626" y="446"/>
                  </a:cubicBezTo>
                  <a:cubicBezTo>
                    <a:pt x="640" y="446"/>
                    <a:pt x="650" y="437"/>
                    <a:pt x="650" y="423"/>
                  </a:cubicBezTo>
                  <a:lnTo>
                    <a:pt x="650" y="395"/>
                  </a:lnTo>
                  <a:close/>
                  <a:moveTo>
                    <a:pt x="611" y="395"/>
                  </a:moveTo>
                  <a:cubicBezTo>
                    <a:pt x="611" y="386"/>
                    <a:pt x="617" y="380"/>
                    <a:pt x="626" y="380"/>
                  </a:cubicBezTo>
                  <a:cubicBezTo>
                    <a:pt x="636" y="380"/>
                    <a:pt x="642" y="386"/>
                    <a:pt x="642" y="395"/>
                  </a:cubicBezTo>
                  <a:cubicBezTo>
                    <a:pt x="642" y="423"/>
                    <a:pt x="642" y="423"/>
                    <a:pt x="642" y="423"/>
                  </a:cubicBezTo>
                  <a:cubicBezTo>
                    <a:pt x="642" y="432"/>
                    <a:pt x="636" y="438"/>
                    <a:pt x="626" y="438"/>
                  </a:cubicBezTo>
                  <a:cubicBezTo>
                    <a:pt x="617" y="438"/>
                    <a:pt x="611" y="432"/>
                    <a:pt x="611" y="423"/>
                  </a:cubicBezTo>
                  <a:lnTo>
                    <a:pt x="611" y="395"/>
                  </a:lnTo>
                  <a:close/>
                  <a:moveTo>
                    <a:pt x="675" y="374"/>
                  </a:moveTo>
                  <a:cubicBezTo>
                    <a:pt x="667" y="374"/>
                    <a:pt x="667" y="374"/>
                    <a:pt x="667" y="374"/>
                  </a:cubicBezTo>
                  <a:cubicBezTo>
                    <a:pt x="667" y="445"/>
                    <a:pt x="667" y="445"/>
                    <a:pt x="667" y="445"/>
                  </a:cubicBezTo>
                  <a:cubicBezTo>
                    <a:pt x="706" y="445"/>
                    <a:pt x="706" y="445"/>
                    <a:pt x="706" y="445"/>
                  </a:cubicBezTo>
                  <a:cubicBezTo>
                    <a:pt x="706" y="437"/>
                    <a:pt x="706" y="437"/>
                    <a:pt x="706" y="437"/>
                  </a:cubicBezTo>
                  <a:cubicBezTo>
                    <a:pt x="675" y="437"/>
                    <a:pt x="675" y="437"/>
                    <a:pt x="675" y="437"/>
                  </a:cubicBezTo>
                  <a:lnTo>
                    <a:pt x="675" y="374"/>
                  </a:lnTo>
                  <a:close/>
                  <a:moveTo>
                    <a:pt x="754" y="374"/>
                  </a:moveTo>
                  <a:cubicBezTo>
                    <a:pt x="754" y="423"/>
                    <a:pt x="754" y="423"/>
                    <a:pt x="754" y="423"/>
                  </a:cubicBezTo>
                  <a:cubicBezTo>
                    <a:pt x="754" y="432"/>
                    <a:pt x="748" y="438"/>
                    <a:pt x="739" y="438"/>
                  </a:cubicBezTo>
                  <a:cubicBezTo>
                    <a:pt x="730" y="438"/>
                    <a:pt x="724" y="432"/>
                    <a:pt x="724" y="423"/>
                  </a:cubicBezTo>
                  <a:cubicBezTo>
                    <a:pt x="724" y="374"/>
                    <a:pt x="724" y="374"/>
                    <a:pt x="724" y="374"/>
                  </a:cubicBezTo>
                  <a:cubicBezTo>
                    <a:pt x="716" y="374"/>
                    <a:pt x="716" y="374"/>
                    <a:pt x="716" y="374"/>
                  </a:cubicBezTo>
                  <a:cubicBezTo>
                    <a:pt x="716" y="423"/>
                    <a:pt x="716" y="423"/>
                    <a:pt x="716" y="423"/>
                  </a:cubicBezTo>
                  <a:cubicBezTo>
                    <a:pt x="716" y="437"/>
                    <a:pt x="725" y="446"/>
                    <a:pt x="739" y="446"/>
                  </a:cubicBezTo>
                  <a:cubicBezTo>
                    <a:pt x="752" y="446"/>
                    <a:pt x="762" y="437"/>
                    <a:pt x="762" y="423"/>
                  </a:cubicBezTo>
                  <a:cubicBezTo>
                    <a:pt x="762" y="374"/>
                    <a:pt x="762" y="374"/>
                    <a:pt x="762" y="374"/>
                  </a:cubicBezTo>
                  <a:lnTo>
                    <a:pt x="754" y="374"/>
                  </a:lnTo>
                  <a:close/>
                  <a:moveTo>
                    <a:pt x="805" y="421"/>
                  </a:moveTo>
                  <a:cubicBezTo>
                    <a:pt x="810" y="421"/>
                    <a:pt x="810" y="421"/>
                    <a:pt x="810" y="421"/>
                  </a:cubicBezTo>
                  <a:cubicBezTo>
                    <a:pt x="825" y="391"/>
                    <a:pt x="825" y="391"/>
                    <a:pt x="825" y="391"/>
                  </a:cubicBezTo>
                  <a:cubicBezTo>
                    <a:pt x="825" y="445"/>
                    <a:pt x="825" y="445"/>
                    <a:pt x="825" y="445"/>
                  </a:cubicBezTo>
                  <a:cubicBezTo>
                    <a:pt x="833" y="445"/>
                    <a:pt x="833" y="445"/>
                    <a:pt x="833" y="445"/>
                  </a:cubicBezTo>
                  <a:cubicBezTo>
                    <a:pt x="833" y="374"/>
                    <a:pt x="833" y="374"/>
                    <a:pt x="833" y="374"/>
                  </a:cubicBezTo>
                  <a:cubicBezTo>
                    <a:pt x="826" y="374"/>
                    <a:pt x="826" y="374"/>
                    <a:pt x="826" y="374"/>
                  </a:cubicBezTo>
                  <a:cubicBezTo>
                    <a:pt x="807" y="410"/>
                    <a:pt x="807" y="410"/>
                    <a:pt x="807" y="410"/>
                  </a:cubicBezTo>
                  <a:cubicBezTo>
                    <a:pt x="789" y="374"/>
                    <a:pt x="789" y="374"/>
                    <a:pt x="789" y="374"/>
                  </a:cubicBezTo>
                  <a:cubicBezTo>
                    <a:pt x="781" y="374"/>
                    <a:pt x="781" y="374"/>
                    <a:pt x="781" y="374"/>
                  </a:cubicBezTo>
                  <a:cubicBezTo>
                    <a:pt x="781" y="445"/>
                    <a:pt x="781" y="445"/>
                    <a:pt x="781" y="445"/>
                  </a:cubicBezTo>
                  <a:cubicBezTo>
                    <a:pt x="789" y="445"/>
                    <a:pt x="789" y="445"/>
                    <a:pt x="789" y="445"/>
                  </a:cubicBezTo>
                  <a:cubicBezTo>
                    <a:pt x="789" y="390"/>
                    <a:pt x="789" y="390"/>
                    <a:pt x="789" y="390"/>
                  </a:cubicBezTo>
                  <a:lnTo>
                    <a:pt x="805" y="421"/>
                  </a:lnTo>
                  <a:close/>
                  <a:moveTo>
                    <a:pt x="853" y="445"/>
                  </a:moveTo>
                  <a:cubicBezTo>
                    <a:pt x="878" y="445"/>
                    <a:pt x="878" y="445"/>
                    <a:pt x="878" y="445"/>
                  </a:cubicBezTo>
                  <a:cubicBezTo>
                    <a:pt x="891" y="445"/>
                    <a:pt x="900" y="437"/>
                    <a:pt x="900" y="425"/>
                  </a:cubicBezTo>
                  <a:cubicBezTo>
                    <a:pt x="900" y="416"/>
                    <a:pt x="895" y="410"/>
                    <a:pt x="887" y="408"/>
                  </a:cubicBezTo>
                  <a:cubicBezTo>
                    <a:pt x="887" y="408"/>
                    <a:pt x="887" y="408"/>
                    <a:pt x="887" y="408"/>
                  </a:cubicBezTo>
                  <a:cubicBezTo>
                    <a:pt x="894" y="405"/>
                    <a:pt x="898" y="400"/>
                    <a:pt x="898" y="392"/>
                  </a:cubicBezTo>
                  <a:cubicBezTo>
                    <a:pt x="898" y="381"/>
                    <a:pt x="889" y="374"/>
                    <a:pt x="876" y="374"/>
                  </a:cubicBezTo>
                  <a:cubicBezTo>
                    <a:pt x="853" y="374"/>
                    <a:pt x="853" y="374"/>
                    <a:pt x="853" y="374"/>
                  </a:cubicBezTo>
                  <a:lnTo>
                    <a:pt x="853" y="445"/>
                  </a:lnTo>
                  <a:close/>
                  <a:moveTo>
                    <a:pt x="875" y="380"/>
                  </a:moveTo>
                  <a:cubicBezTo>
                    <a:pt x="884" y="380"/>
                    <a:pt x="889" y="385"/>
                    <a:pt x="889" y="392"/>
                  </a:cubicBezTo>
                  <a:cubicBezTo>
                    <a:pt x="889" y="400"/>
                    <a:pt x="884" y="405"/>
                    <a:pt x="876" y="405"/>
                  </a:cubicBezTo>
                  <a:cubicBezTo>
                    <a:pt x="862" y="405"/>
                    <a:pt x="862" y="405"/>
                    <a:pt x="862" y="405"/>
                  </a:cubicBezTo>
                  <a:cubicBezTo>
                    <a:pt x="862" y="380"/>
                    <a:pt x="862" y="380"/>
                    <a:pt x="862" y="380"/>
                  </a:cubicBezTo>
                  <a:lnTo>
                    <a:pt x="875" y="380"/>
                  </a:lnTo>
                  <a:close/>
                  <a:moveTo>
                    <a:pt x="878" y="412"/>
                  </a:moveTo>
                  <a:cubicBezTo>
                    <a:pt x="886" y="412"/>
                    <a:pt x="891" y="417"/>
                    <a:pt x="891" y="425"/>
                  </a:cubicBezTo>
                  <a:cubicBezTo>
                    <a:pt x="891" y="433"/>
                    <a:pt x="886" y="438"/>
                    <a:pt x="877" y="438"/>
                  </a:cubicBezTo>
                  <a:cubicBezTo>
                    <a:pt x="862" y="438"/>
                    <a:pt x="862" y="438"/>
                    <a:pt x="862" y="438"/>
                  </a:cubicBezTo>
                  <a:cubicBezTo>
                    <a:pt x="862" y="412"/>
                    <a:pt x="862" y="412"/>
                    <a:pt x="862" y="412"/>
                  </a:cubicBezTo>
                  <a:lnTo>
                    <a:pt x="878" y="412"/>
                  </a:lnTo>
                  <a:close/>
                  <a:moveTo>
                    <a:pt x="925" y="374"/>
                  </a:moveTo>
                  <a:cubicBezTo>
                    <a:pt x="917" y="374"/>
                    <a:pt x="917" y="374"/>
                    <a:pt x="917" y="374"/>
                  </a:cubicBezTo>
                  <a:cubicBezTo>
                    <a:pt x="917" y="445"/>
                    <a:pt x="917" y="445"/>
                    <a:pt x="917" y="445"/>
                  </a:cubicBezTo>
                  <a:cubicBezTo>
                    <a:pt x="925" y="445"/>
                    <a:pt x="925" y="445"/>
                    <a:pt x="925" y="445"/>
                  </a:cubicBezTo>
                  <a:lnTo>
                    <a:pt x="925" y="374"/>
                  </a:lnTo>
                  <a:close/>
                  <a:moveTo>
                    <a:pt x="948" y="445"/>
                  </a:moveTo>
                  <a:cubicBezTo>
                    <a:pt x="953" y="428"/>
                    <a:pt x="953" y="428"/>
                    <a:pt x="953" y="428"/>
                  </a:cubicBezTo>
                  <a:cubicBezTo>
                    <a:pt x="981" y="428"/>
                    <a:pt x="981" y="428"/>
                    <a:pt x="981" y="428"/>
                  </a:cubicBezTo>
                  <a:cubicBezTo>
                    <a:pt x="986" y="445"/>
                    <a:pt x="986" y="445"/>
                    <a:pt x="986" y="445"/>
                  </a:cubicBezTo>
                  <a:cubicBezTo>
                    <a:pt x="994" y="445"/>
                    <a:pt x="994" y="445"/>
                    <a:pt x="994" y="445"/>
                  </a:cubicBezTo>
                  <a:cubicBezTo>
                    <a:pt x="971" y="374"/>
                    <a:pt x="971" y="374"/>
                    <a:pt x="971" y="374"/>
                  </a:cubicBezTo>
                  <a:cubicBezTo>
                    <a:pt x="963" y="374"/>
                    <a:pt x="963" y="374"/>
                    <a:pt x="963" y="374"/>
                  </a:cubicBezTo>
                  <a:cubicBezTo>
                    <a:pt x="940" y="445"/>
                    <a:pt x="940" y="445"/>
                    <a:pt x="940" y="445"/>
                  </a:cubicBezTo>
                  <a:lnTo>
                    <a:pt x="948" y="445"/>
                  </a:lnTo>
                  <a:close/>
                  <a:moveTo>
                    <a:pt x="967" y="385"/>
                  </a:moveTo>
                  <a:cubicBezTo>
                    <a:pt x="978" y="421"/>
                    <a:pt x="978" y="421"/>
                    <a:pt x="978" y="421"/>
                  </a:cubicBezTo>
                  <a:cubicBezTo>
                    <a:pt x="956" y="421"/>
                    <a:pt x="956" y="421"/>
                    <a:pt x="956" y="421"/>
                  </a:cubicBezTo>
                  <a:lnTo>
                    <a:pt x="967" y="385"/>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9" name="Freeform 10">
              <a:extLst>
                <a:ext uri="{FF2B5EF4-FFF2-40B4-BE49-F238E27FC236}">
                  <a16:creationId xmlns:a16="http://schemas.microsoft.com/office/drawing/2014/main" id="{08E5470E-C0D9-431E-8F8D-114CB276701F}"/>
                </a:ext>
              </a:extLst>
            </p:cNvPr>
            <p:cNvSpPr>
              <a:spLocks noEditPoints="1"/>
            </p:cNvSpPr>
            <p:nvPr userDrawn="1"/>
          </p:nvSpPr>
          <p:spPr bwMode="auto">
            <a:xfrm>
              <a:off x="3055938" y="1684338"/>
              <a:ext cx="1657350" cy="1889125"/>
            </a:xfrm>
            <a:custGeom>
              <a:avLst/>
              <a:gdLst>
                <a:gd name="T0" fmla="*/ 2147483646 w 1044"/>
                <a:gd name="T1" fmla="*/ 2147483646 h 1190"/>
                <a:gd name="T2" fmla="*/ 2147483646 w 1044"/>
                <a:gd name="T3" fmla="*/ 0 h 1190"/>
                <a:gd name="T4" fmla="*/ 0 w 1044"/>
                <a:gd name="T5" fmla="*/ 2147483646 h 1190"/>
                <a:gd name="T6" fmla="*/ 2147483646 w 1044"/>
                <a:gd name="T7" fmla="*/ 2147483646 h 1190"/>
                <a:gd name="T8" fmla="*/ 2147483646 w 1044"/>
                <a:gd name="T9" fmla="*/ 2147483646 h 1190"/>
                <a:gd name="T10" fmla="*/ 2147483646 w 1044"/>
                <a:gd name="T11" fmla="*/ 2147483646 h 1190"/>
                <a:gd name="T12" fmla="*/ 2147483646 w 1044"/>
                <a:gd name="T13" fmla="*/ 2147483646 h 1190"/>
                <a:gd name="T14" fmla="*/ 2147483646 w 1044"/>
                <a:gd name="T15" fmla="*/ 2147483646 h 1190"/>
                <a:gd name="T16" fmla="*/ 2147483646 w 1044"/>
                <a:gd name="T17" fmla="*/ 2147483646 h 1190"/>
                <a:gd name="T18" fmla="*/ 2147483646 w 1044"/>
                <a:gd name="T19" fmla="*/ 2147483646 h 1190"/>
                <a:gd name="T20" fmla="*/ 2147483646 w 1044"/>
                <a:gd name="T21" fmla="*/ 2147483646 h 1190"/>
                <a:gd name="T22" fmla="*/ 2147483646 w 1044"/>
                <a:gd name="T23" fmla="*/ 2147483646 h 1190"/>
                <a:gd name="T24" fmla="*/ 2147483646 w 1044"/>
                <a:gd name="T25" fmla="*/ 2147483646 h 1190"/>
                <a:gd name="T26" fmla="*/ 2147483646 w 1044"/>
                <a:gd name="T27" fmla="*/ 2147483646 h 1190"/>
                <a:gd name="T28" fmla="*/ 2147483646 w 1044"/>
                <a:gd name="T29" fmla="*/ 2147483646 h 1190"/>
                <a:gd name="T30" fmla="*/ 2147483646 w 1044"/>
                <a:gd name="T31" fmla="*/ 2147483646 h 1190"/>
                <a:gd name="T32" fmla="*/ 2147483646 w 1044"/>
                <a:gd name="T33" fmla="*/ 2147483646 h 1190"/>
                <a:gd name="T34" fmla="*/ 2147483646 w 1044"/>
                <a:gd name="T35" fmla="*/ 2147483646 h 1190"/>
                <a:gd name="T36" fmla="*/ 2147483646 w 1044"/>
                <a:gd name="T37" fmla="*/ 2147483646 h 1190"/>
                <a:gd name="T38" fmla="*/ 2147483646 w 1044"/>
                <a:gd name="T39" fmla="*/ 2147483646 h 1190"/>
                <a:gd name="T40" fmla="*/ 2147483646 w 1044"/>
                <a:gd name="T41" fmla="*/ 2147483646 h 1190"/>
                <a:gd name="T42" fmla="*/ 2147483646 w 1044"/>
                <a:gd name="T43" fmla="*/ 2147483646 h 1190"/>
                <a:gd name="T44" fmla="*/ 2147483646 w 1044"/>
                <a:gd name="T45" fmla="*/ 2147483646 h 1190"/>
                <a:gd name="T46" fmla="*/ 2147483646 w 1044"/>
                <a:gd name="T47" fmla="*/ 2147483646 h 1190"/>
                <a:gd name="T48" fmla="*/ 2147483646 w 1044"/>
                <a:gd name="T49" fmla="*/ 2147483646 h 1190"/>
                <a:gd name="T50" fmla="*/ 2147483646 w 1044"/>
                <a:gd name="T51" fmla="*/ 2147483646 h 1190"/>
                <a:gd name="T52" fmla="*/ 2147483646 w 1044"/>
                <a:gd name="T53" fmla="*/ 2147483646 h 1190"/>
                <a:gd name="T54" fmla="*/ 2147483646 w 1044"/>
                <a:gd name="T55" fmla="*/ 2147483646 h 1190"/>
                <a:gd name="T56" fmla="*/ 2147483646 w 1044"/>
                <a:gd name="T57" fmla="*/ 2147483646 h 1190"/>
                <a:gd name="T58" fmla="*/ 2147483646 w 1044"/>
                <a:gd name="T59" fmla="*/ 2147483646 h 1190"/>
                <a:gd name="T60" fmla="*/ 2147483646 w 1044"/>
                <a:gd name="T61" fmla="*/ 2147483646 h 1190"/>
                <a:gd name="T62" fmla="*/ 2147483646 w 1044"/>
                <a:gd name="T63" fmla="*/ 2147483646 h 1190"/>
                <a:gd name="T64" fmla="*/ 2147483646 w 1044"/>
                <a:gd name="T65" fmla="*/ 2147483646 h 1190"/>
                <a:gd name="T66" fmla="*/ 2147483646 w 1044"/>
                <a:gd name="T67" fmla="*/ 2147483646 h 1190"/>
                <a:gd name="T68" fmla="*/ 2147483646 w 1044"/>
                <a:gd name="T69" fmla="*/ 2147483646 h 1190"/>
                <a:gd name="T70" fmla="*/ 2147483646 w 1044"/>
                <a:gd name="T71" fmla="*/ 2147483646 h 1190"/>
                <a:gd name="T72" fmla="*/ 2147483646 w 1044"/>
                <a:gd name="T73" fmla="*/ 2147483646 h 1190"/>
                <a:gd name="T74" fmla="*/ 2147483646 w 1044"/>
                <a:gd name="T75" fmla="*/ 2147483646 h 1190"/>
                <a:gd name="T76" fmla="*/ 2147483646 w 1044"/>
                <a:gd name="T77" fmla="*/ 2147483646 h 1190"/>
                <a:gd name="T78" fmla="*/ 2147483646 w 1044"/>
                <a:gd name="T79" fmla="*/ 2147483646 h 1190"/>
                <a:gd name="T80" fmla="*/ 2147483646 w 1044"/>
                <a:gd name="T81" fmla="*/ 2147483646 h 1190"/>
                <a:gd name="T82" fmla="*/ 2147483646 w 1044"/>
                <a:gd name="T83" fmla="*/ 2147483646 h 11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44" h="1190">
                  <a:moveTo>
                    <a:pt x="1044" y="595"/>
                  </a:moveTo>
                  <a:lnTo>
                    <a:pt x="523" y="0"/>
                  </a:lnTo>
                  <a:lnTo>
                    <a:pt x="0" y="595"/>
                  </a:lnTo>
                  <a:lnTo>
                    <a:pt x="523" y="1190"/>
                  </a:lnTo>
                  <a:lnTo>
                    <a:pt x="1044" y="595"/>
                  </a:lnTo>
                  <a:close/>
                  <a:moveTo>
                    <a:pt x="420" y="988"/>
                  </a:moveTo>
                  <a:lnTo>
                    <a:pt x="624" y="988"/>
                  </a:lnTo>
                  <a:lnTo>
                    <a:pt x="523" y="1103"/>
                  </a:lnTo>
                  <a:lnTo>
                    <a:pt x="420" y="988"/>
                  </a:lnTo>
                  <a:close/>
                  <a:moveTo>
                    <a:pt x="699" y="566"/>
                  </a:moveTo>
                  <a:lnTo>
                    <a:pt x="523" y="364"/>
                  </a:lnTo>
                  <a:lnTo>
                    <a:pt x="345" y="566"/>
                  </a:lnTo>
                  <a:lnTo>
                    <a:pt x="261" y="566"/>
                  </a:lnTo>
                  <a:lnTo>
                    <a:pt x="523" y="269"/>
                  </a:lnTo>
                  <a:lnTo>
                    <a:pt x="783" y="566"/>
                  </a:lnTo>
                  <a:lnTo>
                    <a:pt x="699" y="566"/>
                  </a:lnTo>
                  <a:close/>
                  <a:moveTo>
                    <a:pt x="622" y="566"/>
                  </a:moveTo>
                  <a:lnTo>
                    <a:pt x="422" y="566"/>
                  </a:lnTo>
                  <a:lnTo>
                    <a:pt x="523" y="450"/>
                  </a:lnTo>
                  <a:lnTo>
                    <a:pt x="622" y="566"/>
                  </a:lnTo>
                  <a:close/>
                  <a:moveTo>
                    <a:pt x="943" y="624"/>
                  </a:moveTo>
                  <a:lnTo>
                    <a:pt x="887" y="688"/>
                  </a:lnTo>
                  <a:lnTo>
                    <a:pt x="157" y="688"/>
                  </a:lnTo>
                  <a:lnTo>
                    <a:pt x="101" y="624"/>
                  </a:lnTo>
                  <a:lnTo>
                    <a:pt x="943" y="624"/>
                  </a:lnTo>
                  <a:close/>
                  <a:moveTo>
                    <a:pt x="836" y="746"/>
                  </a:moveTo>
                  <a:lnTo>
                    <a:pt x="779" y="808"/>
                  </a:lnTo>
                  <a:lnTo>
                    <a:pt x="264" y="808"/>
                  </a:lnTo>
                  <a:lnTo>
                    <a:pt x="208" y="746"/>
                  </a:lnTo>
                  <a:lnTo>
                    <a:pt x="836" y="746"/>
                  </a:lnTo>
                  <a:close/>
                  <a:moveTo>
                    <a:pt x="730" y="866"/>
                  </a:moveTo>
                  <a:lnTo>
                    <a:pt x="674" y="930"/>
                  </a:lnTo>
                  <a:lnTo>
                    <a:pt x="370" y="930"/>
                  </a:lnTo>
                  <a:lnTo>
                    <a:pt x="314" y="866"/>
                  </a:lnTo>
                  <a:lnTo>
                    <a:pt x="730" y="866"/>
                  </a:lnTo>
                  <a:close/>
                  <a:moveTo>
                    <a:pt x="943" y="566"/>
                  </a:moveTo>
                  <a:lnTo>
                    <a:pt x="860" y="566"/>
                  </a:lnTo>
                  <a:lnTo>
                    <a:pt x="523" y="182"/>
                  </a:lnTo>
                  <a:lnTo>
                    <a:pt x="184" y="566"/>
                  </a:lnTo>
                  <a:lnTo>
                    <a:pt x="101" y="566"/>
                  </a:lnTo>
                  <a:lnTo>
                    <a:pt x="523" y="88"/>
                  </a:lnTo>
                  <a:lnTo>
                    <a:pt x="943" y="5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cxnSp>
        <p:nvCxnSpPr>
          <p:cNvPr id="10" name="Straight Connector 9">
            <a:extLst>
              <a:ext uri="{FF2B5EF4-FFF2-40B4-BE49-F238E27FC236}">
                <a16:creationId xmlns:a16="http://schemas.microsoft.com/office/drawing/2014/main" id="{B3E3BD9B-4909-4482-98F5-72C1F72AC485}"/>
              </a:ext>
            </a:extLst>
          </p:cNvPr>
          <p:cNvCxnSpPr/>
          <p:nvPr userDrawn="1"/>
        </p:nvCxnSpPr>
        <p:spPr>
          <a:xfrm>
            <a:off x="3119438" y="3906838"/>
            <a:ext cx="2884487" cy="0"/>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109384" y="2635628"/>
            <a:ext cx="6925234" cy="1122828"/>
          </a:xfrm>
        </p:spPr>
        <p:txBody>
          <a:bodyPr anchor="b">
            <a:noAutofit/>
          </a:bodyPr>
          <a:lstStyle>
            <a:lvl1pPr algn="ctr">
              <a:lnSpc>
                <a:spcPct val="95000"/>
              </a:lnSpc>
              <a:spcAft>
                <a:spcPts val="400"/>
              </a:spcAft>
              <a:defRPr sz="3600" b="0">
                <a:solidFill>
                  <a:schemeClr val="bg1"/>
                </a:solidFill>
              </a:defRPr>
            </a:lvl1pPr>
          </a:lstStyle>
          <a:p>
            <a:r>
              <a:rPr lang="en-US" dirty="0"/>
              <a:t>Click to edit Master title style</a:t>
            </a:r>
          </a:p>
        </p:txBody>
      </p:sp>
      <p:sp>
        <p:nvSpPr>
          <p:cNvPr id="53" name="Subtitle 2"/>
          <p:cNvSpPr>
            <a:spLocks noGrp="1"/>
          </p:cNvSpPr>
          <p:nvPr>
            <p:ph type="subTitle" idx="1"/>
          </p:nvPr>
        </p:nvSpPr>
        <p:spPr>
          <a:xfrm>
            <a:off x="2554614" y="4017324"/>
            <a:ext cx="4034116" cy="202932"/>
          </a:xfrm>
        </p:spPr>
        <p:txBody>
          <a:bodyPr anchor="ctr"/>
          <a:lstStyle>
            <a:lvl1pPr marL="0" indent="0" algn="ctr">
              <a:lnSpc>
                <a:spcPct val="90000"/>
              </a:lnSpc>
              <a:spcBef>
                <a:spcPts val="0"/>
              </a:spcBef>
              <a:spcAft>
                <a:spcPts val="600"/>
              </a:spcAft>
              <a:buNone/>
              <a:defRPr sz="1200" b="1">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4" name="Text Placeholder 14"/>
          <p:cNvSpPr>
            <a:spLocks noGrp="1"/>
          </p:cNvSpPr>
          <p:nvPr>
            <p:ph type="body" sz="quarter" idx="10"/>
          </p:nvPr>
        </p:nvSpPr>
        <p:spPr>
          <a:xfrm>
            <a:off x="2548218" y="4271501"/>
            <a:ext cx="4046909" cy="167391"/>
          </a:xfrm>
        </p:spPr>
        <p:txBody>
          <a:bodyPr anchor="ctr"/>
          <a:lstStyle>
            <a:lvl1pPr marL="0" indent="0" algn="ctr">
              <a:buNone/>
              <a:defRPr sz="1200">
                <a:solidFill>
                  <a:schemeClr val="accent2"/>
                </a:solidFill>
              </a:defRPr>
            </a:lvl1pPr>
            <a:lvl2pPr algn="ctr">
              <a:defRPr sz="1200"/>
            </a:lvl2pPr>
            <a:lvl3pPr algn="ctr">
              <a:defRPr sz="1200"/>
            </a:lvl3pPr>
            <a:lvl4pPr algn="ctr">
              <a:defRPr sz="1200"/>
            </a:lvl4pPr>
            <a:lvl5pPr algn="ctr">
              <a:defRPr sz="1200"/>
            </a:lvl5pPr>
          </a:lstStyle>
          <a:p>
            <a:pPr lvl="0"/>
            <a:r>
              <a:rPr lang="en-US"/>
              <a:t>Edit Master text styles</a:t>
            </a:r>
          </a:p>
        </p:txBody>
      </p:sp>
      <p:pic>
        <p:nvPicPr>
          <p:cNvPr id="4" name="Graphic 3">
            <a:extLst>
              <a:ext uri="{FF2B5EF4-FFF2-40B4-BE49-F238E27FC236}">
                <a16:creationId xmlns:a16="http://schemas.microsoft.com/office/drawing/2014/main" id="{AA875DB5-32D7-06C6-9AFF-095CEEFCB19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18801" y="3123526"/>
            <a:ext cx="1696966" cy="1696966"/>
          </a:xfrm>
          <a:prstGeom prst="rect">
            <a:avLst/>
          </a:prstGeom>
        </p:spPr>
      </p:pic>
      <p:pic>
        <p:nvPicPr>
          <p:cNvPr id="14" name="Graphic 13">
            <a:extLst>
              <a:ext uri="{FF2B5EF4-FFF2-40B4-BE49-F238E27FC236}">
                <a16:creationId xmlns:a16="http://schemas.microsoft.com/office/drawing/2014/main" id="{C61CBA75-4319-6517-895E-C733EA067AFB}"/>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7978" y="410114"/>
            <a:ext cx="1712470" cy="1712470"/>
          </a:xfrm>
          <a:prstGeom prst="rect">
            <a:avLst/>
          </a:prstGeom>
        </p:spPr>
      </p:pic>
    </p:spTree>
    <p:extLst>
      <p:ext uri="{BB962C8B-B14F-4D97-AF65-F5344CB8AC3E}">
        <p14:creationId xmlns:p14="http://schemas.microsoft.com/office/powerpoint/2010/main" val="1946455894"/>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Picture - Grey">
    <p:spTree>
      <p:nvGrpSpPr>
        <p:cNvPr id="1" name=""/>
        <p:cNvGrpSpPr/>
        <p:nvPr/>
      </p:nvGrpSpPr>
      <p:grpSpPr>
        <a:xfrm>
          <a:off x="0" y="0"/>
          <a:ext cx="0" cy="0"/>
          <a:chOff x="0" y="0"/>
          <a:chExt cx="0" cy="0"/>
        </a:xfrm>
      </p:grpSpPr>
      <p:sp>
        <p:nvSpPr>
          <p:cNvPr id="8" name="Content Placeholder 6"/>
          <p:cNvSpPr>
            <a:spLocks noGrp="1"/>
          </p:cNvSpPr>
          <p:nvPr>
            <p:ph idx="1"/>
          </p:nvPr>
        </p:nvSpPr>
        <p:spPr>
          <a:xfrm>
            <a:off x="927100" y="1239254"/>
            <a:ext cx="3572711" cy="3354972"/>
          </a:xfrm>
        </p:spPr>
        <p:txBody>
          <a:bodyPr/>
          <a:lstStyle/>
          <a:p>
            <a:endParaRPr lang="en-US" altLang="en-US" dirty="0"/>
          </a:p>
        </p:txBody>
      </p:sp>
      <p:sp>
        <p:nvSpPr>
          <p:cNvPr id="9" name="Picture Placeholder 8"/>
          <p:cNvSpPr>
            <a:spLocks noGrp="1" noTextEdit="1"/>
          </p:cNvSpPr>
          <p:nvPr>
            <p:ph type="pic" sz="quarter" idx="13"/>
          </p:nvPr>
        </p:nvSpPr>
        <p:spPr>
          <a:xfrm>
            <a:off x="4644189" y="1239254"/>
            <a:ext cx="3537285" cy="3354972"/>
          </a:xfrm>
        </p:spPr>
      </p:sp>
      <p:sp>
        <p:nvSpPr>
          <p:cNvPr id="11" name="Title 1"/>
          <p:cNvSpPr>
            <a:spLocks noGrp="1"/>
          </p:cNvSpPr>
          <p:nvPr>
            <p:ph type="title"/>
          </p:nvPr>
        </p:nvSpPr>
        <p:spPr>
          <a:xfrm>
            <a:off x="0" y="98847"/>
            <a:ext cx="9144000" cy="563562"/>
          </a:xfrm>
        </p:spPr>
        <p:txBody>
          <a:bodyPr/>
          <a:lstStyle>
            <a:lvl1pPr algn="ctr">
              <a:defRPr/>
            </a:lvl1pPr>
          </a:lstStyle>
          <a:p>
            <a:r>
              <a:rPr lang="en-US" dirty="0"/>
              <a:t>Click to edit Master title style</a:t>
            </a:r>
          </a:p>
        </p:txBody>
      </p:sp>
      <p:sp>
        <p:nvSpPr>
          <p:cNvPr id="5" name="Footer Placeholder 4">
            <a:extLst>
              <a:ext uri="{FF2B5EF4-FFF2-40B4-BE49-F238E27FC236}">
                <a16:creationId xmlns:a16="http://schemas.microsoft.com/office/drawing/2014/main" id="{6D872DBE-1E74-4CD8-B7FB-C1DA9FE9AFCE}"/>
              </a:ext>
            </a:extLst>
          </p:cNvPr>
          <p:cNvSpPr>
            <a:spLocks noGrp="1"/>
          </p:cNvSpPr>
          <p:nvPr>
            <p:ph type="ftr" sz="quarter" idx="14"/>
          </p:nvPr>
        </p:nvSpPr>
        <p:spPr>
          <a:xfrm>
            <a:off x="1030288" y="4692650"/>
            <a:ext cx="4238625" cy="288925"/>
          </a:xfrm>
        </p:spPr>
        <p:txBody>
          <a:bodyPr/>
          <a:lstStyle>
            <a:lvl1pPr>
              <a:defRPr/>
            </a:lvl1pPr>
          </a:lstStyle>
          <a:p>
            <a:pPr>
              <a:defRPr/>
            </a:pPr>
            <a:r>
              <a:rPr lang="en-US" dirty="0"/>
              <a:t>SECTION TITLE</a:t>
            </a:r>
          </a:p>
        </p:txBody>
      </p:sp>
      <p:sp>
        <p:nvSpPr>
          <p:cNvPr id="6" name="Slide Number Placeholder 5">
            <a:extLst>
              <a:ext uri="{FF2B5EF4-FFF2-40B4-BE49-F238E27FC236}">
                <a16:creationId xmlns:a16="http://schemas.microsoft.com/office/drawing/2014/main" id="{286A4A55-4A6A-43E1-9E13-7D7C82A26131}"/>
              </a:ext>
            </a:extLst>
          </p:cNvPr>
          <p:cNvSpPr>
            <a:spLocks noGrp="1"/>
          </p:cNvSpPr>
          <p:nvPr>
            <p:ph type="sldNum" sz="quarter" idx="15"/>
          </p:nvPr>
        </p:nvSpPr>
        <p:spPr>
          <a:xfrm>
            <a:off x="574675" y="4700588"/>
            <a:ext cx="368300" cy="273050"/>
          </a:xfrm>
        </p:spPr>
        <p:txBody>
          <a:bodyPr/>
          <a:lstStyle>
            <a:lvl1pPr>
              <a:defRPr/>
            </a:lvl1pPr>
          </a:lstStyle>
          <a:p>
            <a:pPr>
              <a:defRPr/>
            </a:pPr>
            <a:fld id="{020F03B4-3F96-4842-8678-A699FD3E6741}" type="slidenum">
              <a:rPr lang="en-US" altLang="en-US"/>
              <a:pPr>
                <a:defRPr/>
              </a:pPr>
              <a:t>‹#›</a:t>
            </a:fld>
            <a:endParaRPr lang="en-US" altLang="en-US" dirty="0"/>
          </a:p>
        </p:txBody>
      </p:sp>
    </p:spTree>
    <p:extLst>
      <p:ext uri="{BB962C8B-B14F-4D97-AF65-F5344CB8AC3E}">
        <p14:creationId xmlns:p14="http://schemas.microsoft.com/office/powerpoint/2010/main" val="2936685695"/>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98847"/>
            <a:ext cx="9144000" cy="563562"/>
          </a:xfrm>
        </p:spPr>
        <p:txBody>
          <a:bodyPr/>
          <a:lstStyle>
            <a:lvl1pPr algn="ctr">
              <a:defRPr/>
            </a:lvl1pPr>
          </a:lstStyle>
          <a:p>
            <a:r>
              <a:rPr lang="en-US" dirty="0"/>
              <a:t>Click to edit Master title style</a:t>
            </a:r>
          </a:p>
        </p:txBody>
      </p:sp>
      <p:sp>
        <p:nvSpPr>
          <p:cNvPr id="5" name="Content Placeholder 8"/>
          <p:cNvSpPr>
            <a:spLocks noGrp="1"/>
          </p:cNvSpPr>
          <p:nvPr>
            <p:ph idx="1"/>
          </p:nvPr>
        </p:nvSpPr>
        <p:spPr>
          <a:xfrm>
            <a:off x="385010" y="907324"/>
            <a:ext cx="8373979" cy="3424044"/>
          </a:xfrm>
        </p:spPr>
        <p:txBody>
          <a:bodyPr/>
          <a:lstStyle/>
          <a:p>
            <a:endParaRPr lang="en-US" dirty="0"/>
          </a:p>
        </p:txBody>
      </p:sp>
      <p:sp>
        <p:nvSpPr>
          <p:cNvPr id="4" name="Footer Placeholder 5">
            <a:extLst>
              <a:ext uri="{FF2B5EF4-FFF2-40B4-BE49-F238E27FC236}">
                <a16:creationId xmlns:a16="http://schemas.microsoft.com/office/drawing/2014/main" id="{6B67F663-1B98-4FB3-89E4-1A384AB11314}"/>
              </a:ext>
            </a:extLst>
          </p:cNvPr>
          <p:cNvSpPr>
            <a:spLocks noGrp="1"/>
          </p:cNvSpPr>
          <p:nvPr>
            <p:ph type="ftr" sz="quarter" idx="10"/>
          </p:nvPr>
        </p:nvSpPr>
        <p:spPr/>
        <p:txBody>
          <a:bodyPr/>
          <a:lstStyle>
            <a:lvl1pPr>
              <a:defRPr/>
            </a:lvl1pPr>
          </a:lstStyle>
          <a:p>
            <a:pPr>
              <a:defRPr/>
            </a:pPr>
            <a:r>
              <a:rPr lang="en-US" dirty="0"/>
              <a:t>SECTION TITLE</a:t>
            </a:r>
          </a:p>
        </p:txBody>
      </p:sp>
      <p:sp>
        <p:nvSpPr>
          <p:cNvPr id="6" name="Slide Number Placeholder 11">
            <a:extLst>
              <a:ext uri="{FF2B5EF4-FFF2-40B4-BE49-F238E27FC236}">
                <a16:creationId xmlns:a16="http://schemas.microsoft.com/office/drawing/2014/main" id="{B6677B8D-E59D-4172-A457-FB1FE7F94F58}"/>
              </a:ext>
            </a:extLst>
          </p:cNvPr>
          <p:cNvSpPr>
            <a:spLocks noGrp="1"/>
          </p:cNvSpPr>
          <p:nvPr>
            <p:ph type="sldNum" sz="quarter" idx="11"/>
          </p:nvPr>
        </p:nvSpPr>
        <p:spPr/>
        <p:txBody>
          <a:bodyPr/>
          <a:lstStyle>
            <a:lvl1pPr>
              <a:defRPr/>
            </a:lvl1pPr>
          </a:lstStyle>
          <a:p>
            <a:pPr>
              <a:defRPr/>
            </a:pPr>
            <a:fld id="{4DB016C6-04FA-4196-B6EB-49B698401BD1}" type="slidenum">
              <a:rPr lang="en-US" altLang="en-US"/>
              <a:pPr>
                <a:defRPr/>
              </a:pPr>
              <a:t>‹#›</a:t>
            </a:fld>
            <a:endParaRPr lang="en-US" altLang="en-US" dirty="0"/>
          </a:p>
        </p:txBody>
      </p:sp>
    </p:spTree>
    <p:extLst>
      <p:ext uri="{BB962C8B-B14F-4D97-AF65-F5344CB8AC3E}">
        <p14:creationId xmlns:p14="http://schemas.microsoft.com/office/powerpoint/2010/main" val="290583803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 Grey">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92582EE5-2D5B-423F-A58B-069EC7E7F4D3}"/>
              </a:ext>
            </a:extLst>
          </p:cNvPr>
          <p:cNvGrpSpPr>
            <a:grpSpLocks/>
          </p:cNvGrpSpPr>
          <p:nvPr userDrawn="1"/>
        </p:nvGrpSpPr>
        <p:grpSpPr bwMode="auto">
          <a:xfrm>
            <a:off x="7415213" y="4538663"/>
            <a:ext cx="1009650" cy="387350"/>
            <a:chOff x="819150" y="3517900"/>
            <a:chExt cx="1285875" cy="493713"/>
          </a:xfrm>
        </p:grpSpPr>
        <p:sp>
          <p:nvSpPr>
            <p:cNvPr id="5" name="Freeform 7">
              <a:extLst>
                <a:ext uri="{FF2B5EF4-FFF2-40B4-BE49-F238E27FC236}">
                  <a16:creationId xmlns:a16="http://schemas.microsoft.com/office/drawing/2014/main" id="{512C8B5B-BA4A-42A6-B0FF-E5EC1302D974}"/>
                </a:ext>
              </a:extLst>
            </p:cNvPr>
            <p:cNvSpPr>
              <a:spLocks noEditPoints="1"/>
            </p:cNvSpPr>
            <p:nvPr userDrawn="1"/>
          </p:nvSpPr>
          <p:spPr bwMode="auto">
            <a:xfrm>
              <a:off x="1343025" y="3640138"/>
              <a:ext cx="762000" cy="296863"/>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6" name="Freeform 8">
              <a:extLst>
                <a:ext uri="{FF2B5EF4-FFF2-40B4-BE49-F238E27FC236}">
                  <a16:creationId xmlns:a16="http://schemas.microsoft.com/office/drawing/2014/main" id="{92710AC6-AEC8-496A-9DB7-C18E7ACBFDB2}"/>
                </a:ext>
              </a:extLst>
            </p:cNvPr>
            <p:cNvSpPr>
              <a:spLocks noEditPoints="1"/>
            </p:cNvSpPr>
            <p:nvPr userDrawn="1"/>
          </p:nvSpPr>
          <p:spPr bwMode="auto">
            <a:xfrm>
              <a:off x="819150" y="3517900"/>
              <a:ext cx="434975" cy="493713"/>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sp>
        <p:nvSpPr>
          <p:cNvPr id="2" name="Title 1"/>
          <p:cNvSpPr>
            <a:spLocks noGrp="1"/>
          </p:cNvSpPr>
          <p:nvPr>
            <p:ph type="title"/>
          </p:nvPr>
        </p:nvSpPr>
        <p:spPr>
          <a:xfrm>
            <a:off x="931025" y="692528"/>
            <a:ext cx="5598193" cy="759756"/>
          </a:xfrm>
        </p:spPr>
        <p:txBody>
          <a:bodyPr anchor="b"/>
          <a:lstStyle>
            <a:lvl1pPr>
              <a:lnSpc>
                <a:spcPct val="90000"/>
              </a:lnSpc>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914121" y="1761566"/>
            <a:ext cx="6500811" cy="2833056"/>
          </a:xfrm>
        </p:spPr>
        <p:txBody>
          <a:bodyPr/>
          <a:lstStyle>
            <a:lvl1pPr marL="228600" indent="-228600">
              <a:lnSpc>
                <a:spcPct val="100000"/>
              </a:lnSpc>
              <a:defRPr sz="1600" b="0"/>
            </a:lvl1pPr>
            <a:lvl2pPr>
              <a:lnSpc>
                <a:spcPct val="100000"/>
              </a:lnSpc>
              <a:defRPr sz="1400" b="0"/>
            </a:lvl2pPr>
            <a:lvl3pPr>
              <a:lnSpc>
                <a:spcPct val="100000"/>
              </a:lnSpc>
              <a:defRPr sz="1200" b="0"/>
            </a:lvl3pPr>
            <a:lvl4pPr>
              <a:lnSpc>
                <a:spcPct val="100000"/>
              </a:lnSpc>
              <a:defRPr sz="1100" b="0"/>
            </a:lvl4pPr>
            <a:lvl5pPr>
              <a:lnSpc>
                <a:spcPct val="100000"/>
              </a:lnSpc>
              <a:defRPr sz="1050" b="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Footer Placeholder 4">
            <a:extLst>
              <a:ext uri="{FF2B5EF4-FFF2-40B4-BE49-F238E27FC236}">
                <a16:creationId xmlns:a16="http://schemas.microsoft.com/office/drawing/2014/main" id="{3256D04F-4C9F-4933-93D5-B1CB0C299A62}"/>
              </a:ext>
            </a:extLst>
          </p:cNvPr>
          <p:cNvSpPr>
            <a:spLocks noGrp="1"/>
          </p:cNvSpPr>
          <p:nvPr>
            <p:ph type="ftr" sz="quarter" idx="10"/>
          </p:nvPr>
        </p:nvSpPr>
        <p:spPr/>
        <p:txBody>
          <a:bodyPr/>
          <a:lstStyle>
            <a:lvl1pPr>
              <a:defRPr/>
            </a:lvl1pPr>
          </a:lstStyle>
          <a:p>
            <a:pPr>
              <a:defRPr/>
            </a:pPr>
            <a:r>
              <a:rPr lang="en-US" dirty="0"/>
              <a:t>SECTION TITLE</a:t>
            </a:r>
          </a:p>
        </p:txBody>
      </p:sp>
      <p:sp>
        <p:nvSpPr>
          <p:cNvPr id="8" name="Slide Number Placeholder 5">
            <a:extLst>
              <a:ext uri="{FF2B5EF4-FFF2-40B4-BE49-F238E27FC236}">
                <a16:creationId xmlns:a16="http://schemas.microsoft.com/office/drawing/2014/main" id="{24778BC1-719D-4EC8-8CD0-B30382AB80A5}"/>
              </a:ext>
            </a:extLst>
          </p:cNvPr>
          <p:cNvSpPr>
            <a:spLocks noGrp="1"/>
          </p:cNvSpPr>
          <p:nvPr>
            <p:ph type="sldNum" sz="quarter" idx="11"/>
          </p:nvPr>
        </p:nvSpPr>
        <p:spPr>
          <a:xfrm>
            <a:off x="574675" y="4700588"/>
            <a:ext cx="368300" cy="273050"/>
          </a:xfrm>
        </p:spPr>
        <p:txBody>
          <a:bodyPr/>
          <a:lstStyle>
            <a:lvl1pPr>
              <a:defRPr/>
            </a:lvl1pPr>
          </a:lstStyle>
          <a:p>
            <a:pPr>
              <a:defRPr/>
            </a:pPr>
            <a:fld id="{792F74B9-E7C8-4053-94E0-C97FC7DD3D0E}" type="slidenum">
              <a:rPr lang="en-US" altLang="en-US"/>
              <a:pPr>
                <a:defRPr/>
              </a:pPr>
              <a:t>‹#›</a:t>
            </a:fld>
            <a:endParaRPr lang="en-US" altLang="en-US" dirty="0"/>
          </a:p>
        </p:txBody>
      </p:sp>
    </p:spTree>
    <p:extLst>
      <p:ext uri="{BB962C8B-B14F-4D97-AF65-F5344CB8AC3E}">
        <p14:creationId xmlns:p14="http://schemas.microsoft.com/office/powerpoint/2010/main" val="4131626296"/>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13AB39-3674-4240-B57E-414A7A753AA5}"/>
              </a:ext>
            </a:extLst>
          </p:cNvPr>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5" name="Group 7">
            <a:extLst>
              <a:ext uri="{FF2B5EF4-FFF2-40B4-BE49-F238E27FC236}">
                <a16:creationId xmlns:a16="http://schemas.microsoft.com/office/drawing/2014/main" id="{5303FBE1-FC79-4983-AA8F-EF1CC3E68B69}"/>
              </a:ext>
            </a:extLst>
          </p:cNvPr>
          <p:cNvGrpSpPr>
            <a:grpSpLocks/>
          </p:cNvGrpSpPr>
          <p:nvPr userDrawn="1"/>
        </p:nvGrpSpPr>
        <p:grpSpPr bwMode="auto">
          <a:xfrm>
            <a:off x="7415213" y="4538663"/>
            <a:ext cx="1009650" cy="387350"/>
            <a:chOff x="7414932" y="4464423"/>
            <a:chExt cx="1009585" cy="387631"/>
          </a:xfrm>
        </p:grpSpPr>
        <p:sp>
          <p:nvSpPr>
            <p:cNvPr id="6" name="Freeform 7">
              <a:extLst>
                <a:ext uri="{FF2B5EF4-FFF2-40B4-BE49-F238E27FC236}">
                  <a16:creationId xmlns:a16="http://schemas.microsoft.com/office/drawing/2014/main" id="{DA974531-B496-48C7-BC06-9D7D881B2C41}"/>
                </a:ext>
              </a:extLst>
            </p:cNvPr>
            <p:cNvSpPr>
              <a:spLocks noEditPoints="1"/>
            </p:cNvSpPr>
            <p:nvPr userDrawn="1"/>
          </p:nvSpPr>
          <p:spPr bwMode="auto">
            <a:xfrm>
              <a:off x="7826244" y="4560396"/>
              <a:ext cx="598273" cy="233077"/>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7" name="Freeform 8">
              <a:extLst>
                <a:ext uri="{FF2B5EF4-FFF2-40B4-BE49-F238E27FC236}">
                  <a16:creationId xmlns:a16="http://schemas.microsoft.com/office/drawing/2014/main" id="{83D992C9-0AAF-407C-9FFB-53B6E5F362E6}"/>
                </a:ext>
              </a:extLst>
            </p:cNvPr>
            <p:cNvSpPr>
              <a:spLocks noEditPoints="1"/>
            </p:cNvSpPr>
            <p:nvPr userDrawn="1"/>
          </p:nvSpPr>
          <p:spPr bwMode="auto">
            <a:xfrm>
              <a:off x="7414932" y="4464423"/>
              <a:ext cx="341514" cy="387631"/>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sp>
        <p:nvSpPr>
          <p:cNvPr id="15" name="Title 1"/>
          <p:cNvSpPr>
            <a:spLocks noGrp="1"/>
          </p:cNvSpPr>
          <p:nvPr>
            <p:ph type="title"/>
          </p:nvPr>
        </p:nvSpPr>
        <p:spPr>
          <a:xfrm>
            <a:off x="931025" y="692528"/>
            <a:ext cx="5598193" cy="759756"/>
          </a:xfrm>
        </p:spPr>
        <p:txBody>
          <a:bodyPr anchor="b"/>
          <a:lstStyle>
            <a:lvl1pPr>
              <a:lnSpc>
                <a:spcPct val="90000"/>
              </a:lnSpc>
              <a:defRPr>
                <a:solidFill>
                  <a:schemeClr val="accent1"/>
                </a:solidFill>
              </a:defRPr>
            </a:lvl1pPr>
          </a:lstStyle>
          <a:p>
            <a:r>
              <a:rPr lang="en-US"/>
              <a:t>Click to edit Master title style</a:t>
            </a:r>
            <a:endParaRPr lang="en-US" dirty="0"/>
          </a:p>
        </p:txBody>
      </p:sp>
      <p:sp>
        <p:nvSpPr>
          <p:cNvPr id="16" name="Content Placeholder 2"/>
          <p:cNvSpPr>
            <a:spLocks noGrp="1"/>
          </p:cNvSpPr>
          <p:nvPr>
            <p:ph idx="1"/>
          </p:nvPr>
        </p:nvSpPr>
        <p:spPr>
          <a:xfrm>
            <a:off x="914121" y="1761566"/>
            <a:ext cx="6500811" cy="2833056"/>
          </a:xfrm>
        </p:spPr>
        <p:txBody>
          <a:bodyPr/>
          <a:lstStyle>
            <a:lvl1pPr marL="228600" indent="-228600">
              <a:lnSpc>
                <a:spcPct val="100000"/>
              </a:lnSpc>
              <a:defRPr sz="1600" b="0">
                <a:solidFill>
                  <a:schemeClr val="tx1"/>
                </a:solidFill>
              </a:defRPr>
            </a:lvl1pPr>
            <a:lvl2pPr>
              <a:lnSpc>
                <a:spcPct val="100000"/>
              </a:lnSpc>
              <a:defRPr sz="1400" b="0">
                <a:solidFill>
                  <a:schemeClr val="tx1"/>
                </a:solidFill>
              </a:defRPr>
            </a:lvl2pPr>
            <a:lvl3pPr>
              <a:lnSpc>
                <a:spcPct val="100000"/>
              </a:lnSpc>
              <a:defRPr sz="1200" b="0">
                <a:solidFill>
                  <a:schemeClr val="tx1"/>
                </a:solidFill>
              </a:defRPr>
            </a:lvl3pPr>
            <a:lvl4pPr>
              <a:lnSpc>
                <a:spcPct val="100000"/>
              </a:lnSpc>
              <a:defRPr sz="1100" b="0">
                <a:solidFill>
                  <a:schemeClr val="tx1"/>
                </a:solidFill>
              </a:defRPr>
            </a:lvl4pPr>
            <a:lvl5pPr>
              <a:lnSpc>
                <a:spcPct val="100000"/>
              </a:lnSpc>
              <a:defRPr sz="1050" b="0">
                <a:solidFill>
                  <a:schemeClr val="tx1"/>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Footer Placeholder 4">
            <a:extLst>
              <a:ext uri="{FF2B5EF4-FFF2-40B4-BE49-F238E27FC236}">
                <a16:creationId xmlns:a16="http://schemas.microsoft.com/office/drawing/2014/main" id="{89007B76-C5B7-43E1-ADD9-EDB9ACF38D2C}"/>
              </a:ext>
            </a:extLst>
          </p:cNvPr>
          <p:cNvSpPr>
            <a:spLocks noGrp="1"/>
          </p:cNvSpPr>
          <p:nvPr>
            <p:ph type="ftr" sz="quarter" idx="10"/>
          </p:nvPr>
        </p:nvSpPr>
        <p:spPr/>
        <p:txBody>
          <a:bodyPr/>
          <a:lstStyle>
            <a:lvl1pPr>
              <a:defRPr/>
            </a:lvl1pPr>
          </a:lstStyle>
          <a:p>
            <a:pPr>
              <a:defRPr/>
            </a:pPr>
            <a:r>
              <a:rPr lang="en-US" dirty="0"/>
              <a:t>SECTION TITLE</a:t>
            </a:r>
          </a:p>
        </p:txBody>
      </p:sp>
      <p:sp>
        <p:nvSpPr>
          <p:cNvPr id="9" name="Slide Number Placeholder 5">
            <a:extLst>
              <a:ext uri="{FF2B5EF4-FFF2-40B4-BE49-F238E27FC236}">
                <a16:creationId xmlns:a16="http://schemas.microsoft.com/office/drawing/2014/main" id="{25EF791C-02A3-4726-AB3A-9915E9332CB9}"/>
              </a:ext>
            </a:extLst>
          </p:cNvPr>
          <p:cNvSpPr>
            <a:spLocks noGrp="1"/>
          </p:cNvSpPr>
          <p:nvPr>
            <p:ph type="sldNum" sz="quarter" idx="11"/>
          </p:nvPr>
        </p:nvSpPr>
        <p:spPr>
          <a:xfrm>
            <a:off x="574675" y="4700588"/>
            <a:ext cx="368300" cy="273050"/>
          </a:xfrm>
        </p:spPr>
        <p:txBody>
          <a:bodyPr/>
          <a:lstStyle>
            <a:lvl1pPr>
              <a:defRPr/>
            </a:lvl1pPr>
          </a:lstStyle>
          <a:p>
            <a:pPr>
              <a:defRPr/>
            </a:pPr>
            <a:fld id="{E728350E-70BB-4448-AA02-E7ACA6AF7674}" type="slidenum">
              <a:rPr lang="en-US" altLang="en-US"/>
              <a:pPr>
                <a:defRPr/>
              </a:pPr>
              <a:t>‹#›</a:t>
            </a:fld>
            <a:endParaRPr lang="en-US" altLang="en-US" dirty="0"/>
          </a:p>
        </p:txBody>
      </p:sp>
    </p:spTree>
    <p:extLst>
      <p:ext uri="{BB962C8B-B14F-4D97-AF65-F5344CB8AC3E}">
        <p14:creationId xmlns:p14="http://schemas.microsoft.com/office/powerpoint/2010/main" val="1899964298"/>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hart - Grey">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4595A316-7EBA-47E1-8CF2-346681DF0328}"/>
              </a:ext>
            </a:extLst>
          </p:cNvPr>
          <p:cNvGrpSpPr>
            <a:grpSpLocks/>
          </p:cNvGrpSpPr>
          <p:nvPr userDrawn="1"/>
        </p:nvGrpSpPr>
        <p:grpSpPr bwMode="auto">
          <a:xfrm>
            <a:off x="7415213" y="4538663"/>
            <a:ext cx="1009650" cy="387350"/>
            <a:chOff x="819150" y="3517900"/>
            <a:chExt cx="1285875" cy="493713"/>
          </a:xfrm>
        </p:grpSpPr>
        <p:sp>
          <p:nvSpPr>
            <p:cNvPr id="5" name="Freeform 7">
              <a:extLst>
                <a:ext uri="{FF2B5EF4-FFF2-40B4-BE49-F238E27FC236}">
                  <a16:creationId xmlns:a16="http://schemas.microsoft.com/office/drawing/2014/main" id="{6CF5A069-FB01-4B25-ADD6-995DCFAAA133}"/>
                </a:ext>
              </a:extLst>
            </p:cNvPr>
            <p:cNvSpPr>
              <a:spLocks noEditPoints="1"/>
            </p:cNvSpPr>
            <p:nvPr userDrawn="1"/>
          </p:nvSpPr>
          <p:spPr bwMode="auto">
            <a:xfrm>
              <a:off x="1343025" y="3640138"/>
              <a:ext cx="762000" cy="296863"/>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6" name="Freeform 8">
              <a:extLst>
                <a:ext uri="{FF2B5EF4-FFF2-40B4-BE49-F238E27FC236}">
                  <a16:creationId xmlns:a16="http://schemas.microsoft.com/office/drawing/2014/main" id="{7660CBD8-C059-41FA-875E-C2E2E6F6E9AC}"/>
                </a:ext>
              </a:extLst>
            </p:cNvPr>
            <p:cNvSpPr>
              <a:spLocks noEditPoints="1"/>
            </p:cNvSpPr>
            <p:nvPr userDrawn="1"/>
          </p:nvSpPr>
          <p:spPr bwMode="auto">
            <a:xfrm>
              <a:off x="819150" y="3517900"/>
              <a:ext cx="434975" cy="493713"/>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graphicFrame>
        <p:nvGraphicFramePr>
          <p:cNvPr id="7" name="Chart Placeholder 15">
            <a:extLst>
              <a:ext uri="{FF2B5EF4-FFF2-40B4-BE49-F238E27FC236}">
                <a16:creationId xmlns:a16="http://schemas.microsoft.com/office/drawing/2014/main" id="{852FA333-39D0-405D-B9B2-FBE1FF607B39}"/>
              </a:ext>
            </a:extLst>
          </p:cNvPr>
          <p:cNvGraphicFramePr>
            <a:graphicFrameLocks/>
          </p:cNvGraphicFramePr>
          <p:nvPr userDrawn="1"/>
        </p:nvGraphicFramePr>
        <p:xfrm>
          <a:off x="1012825" y="1647825"/>
          <a:ext cx="7010400" cy="2662238"/>
        </p:xfrm>
        <a:graphic>
          <a:graphicData uri="http://schemas.openxmlformats.org/presentationml/2006/ole">
            <mc:AlternateContent xmlns:mc="http://schemas.openxmlformats.org/markup-compatibility/2006">
              <mc:Choice xmlns:v="urn:schemas-microsoft-com:vml" Requires="v">
                <p:oleObj name="Chart" r:id="rId2" imgW="7303641" imgH="2773920" progId="Excel.Chart.8">
                  <p:embed/>
                </p:oleObj>
              </mc:Choice>
              <mc:Fallback>
                <p:oleObj name="Chart" r:id="rId2" imgW="7303641" imgH="2773920" progId="Excel.Chart.8">
                  <p:embed/>
                  <p:pic>
                    <p:nvPicPr>
                      <p:cNvPr id="7" name="Chart Placeholder 15">
                        <a:extLst>
                          <a:ext uri="{FF2B5EF4-FFF2-40B4-BE49-F238E27FC236}">
                            <a16:creationId xmlns:a16="http://schemas.microsoft.com/office/drawing/2014/main" id="{852FA333-39D0-405D-B9B2-FBE1FF607B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825" y="1647825"/>
                        <a:ext cx="7010400"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931026" y="692528"/>
            <a:ext cx="5382684" cy="759756"/>
          </a:xfrm>
        </p:spPr>
        <p:txBody>
          <a:bodyPr anchor="b"/>
          <a:lstStyle>
            <a:lvl1pPr>
              <a:lnSpc>
                <a:spcPct val="90000"/>
              </a:lnSpc>
              <a:defRPr>
                <a:solidFill>
                  <a:schemeClr val="accent1"/>
                </a:solidFill>
              </a:defRPr>
            </a:lvl1pPr>
          </a:lstStyle>
          <a:p>
            <a:r>
              <a:rPr lang="en-US"/>
              <a:t>Click to edit Master title style</a:t>
            </a:r>
            <a:endParaRPr lang="en-US" dirty="0"/>
          </a:p>
        </p:txBody>
      </p:sp>
      <p:sp>
        <p:nvSpPr>
          <p:cNvPr id="10" name="Chart Placeholder 9"/>
          <p:cNvSpPr>
            <a:spLocks noGrp="1"/>
          </p:cNvSpPr>
          <p:nvPr>
            <p:ph type="chart" sz="quarter" idx="12"/>
          </p:nvPr>
        </p:nvSpPr>
        <p:spPr>
          <a:xfrm>
            <a:off x="919850" y="1647824"/>
            <a:ext cx="7197710" cy="2661957"/>
          </a:xfrm>
        </p:spPr>
        <p:txBody>
          <a:bodyPr rtlCol="0">
            <a:noAutofit/>
          </a:bodyPr>
          <a:lstStyle/>
          <a:p>
            <a:pPr lvl="0"/>
            <a:endParaRPr lang="en-US" noProof="0" dirty="0"/>
          </a:p>
        </p:txBody>
      </p:sp>
      <p:sp>
        <p:nvSpPr>
          <p:cNvPr id="8" name="Footer Placeholder 4">
            <a:extLst>
              <a:ext uri="{FF2B5EF4-FFF2-40B4-BE49-F238E27FC236}">
                <a16:creationId xmlns:a16="http://schemas.microsoft.com/office/drawing/2014/main" id="{C1052858-0BCC-4FAA-B85F-903171C83779}"/>
              </a:ext>
            </a:extLst>
          </p:cNvPr>
          <p:cNvSpPr>
            <a:spLocks noGrp="1"/>
          </p:cNvSpPr>
          <p:nvPr>
            <p:ph type="ftr" sz="quarter" idx="13"/>
          </p:nvPr>
        </p:nvSpPr>
        <p:spPr/>
        <p:txBody>
          <a:bodyPr/>
          <a:lstStyle>
            <a:lvl1pPr>
              <a:defRPr/>
            </a:lvl1pPr>
          </a:lstStyle>
          <a:p>
            <a:pPr>
              <a:defRPr/>
            </a:pPr>
            <a:r>
              <a:rPr lang="en-US" dirty="0"/>
              <a:t>SECTION TITLE</a:t>
            </a:r>
          </a:p>
        </p:txBody>
      </p:sp>
      <p:sp>
        <p:nvSpPr>
          <p:cNvPr id="9" name="Slide Number Placeholder 5">
            <a:extLst>
              <a:ext uri="{FF2B5EF4-FFF2-40B4-BE49-F238E27FC236}">
                <a16:creationId xmlns:a16="http://schemas.microsoft.com/office/drawing/2014/main" id="{F63EC4D7-CA1C-43A0-9EA6-BA3906367878}"/>
              </a:ext>
            </a:extLst>
          </p:cNvPr>
          <p:cNvSpPr>
            <a:spLocks noGrp="1"/>
          </p:cNvSpPr>
          <p:nvPr>
            <p:ph type="sldNum" sz="quarter" idx="14"/>
          </p:nvPr>
        </p:nvSpPr>
        <p:spPr/>
        <p:txBody>
          <a:bodyPr/>
          <a:lstStyle>
            <a:lvl1pPr>
              <a:defRPr/>
            </a:lvl1pPr>
          </a:lstStyle>
          <a:p>
            <a:pPr>
              <a:defRPr/>
            </a:pPr>
            <a:fld id="{E71F4F78-B503-43D2-B4EA-7A6663D9EABA}" type="slidenum">
              <a:rPr lang="en-US" altLang="en-US"/>
              <a:pPr>
                <a:defRPr/>
              </a:pPr>
              <a:t>‹#›</a:t>
            </a:fld>
            <a:endParaRPr lang="en-US" altLang="en-US" dirty="0"/>
          </a:p>
        </p:txBody>
      </p:sp>
    </p:spTree>
    <p:extLst>
      <p:ext uri="{BB962C8B-B14F-4D97-AF65-F5344CB8AC3E}">
        <p14:creationId xmlns:p14="http://schemas.microsoft.com/office/powerpoint/2010/main" val="1817360268"/>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hart -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0C75AA-0788-4265-B533-7D80C461CB7E}"/>
              </a:ext>
            </a:extLst>
          </p:cNvPr>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5" name="Group 7">
            <a:extLst>
              <a:ext uri="{FF2B5EF4-FFF2-40B4-BE49-F238E27FC236}">
                <a16:creationId xmlns:a16="http://schemas.microsoft.com/office/drawing/2014/main" id="{ED7E1003-7AE3-4372-A1D0-8990F1F76724}"/>
              </a:ext>
            </a:extLst>
          </p:cNvPr>
          <p:cNvGrpSpPr>
            <a:grpSpLocks/>
          </p:cNvGrpSpPr>
          <p:nvPr userDrawn="1"/>
        </p:nvGrpSpPr>
        <p:grpSpPr bwMode="auto">
          <a:xfrm>
            <a:off x="7415213" y="4538663"/>
            <a:ext cx="1009650" cy="387350"/>
            <a:chOff x="7414932" y="4464423"/>
            <a:chExt cx="1009585" cy="387631"/>
          </a:xfrm>
        </p:grpSpPr>
        <p:sp>
          <p:nvSpPr>
            <p:cNvPr id="6" name="Freeform 7">
              <a:extLst>
                <a:ext uri="{FF2B5EF4-FFF2-40B4-BE49-F238E27FC236}">
                  <a16:creationId xmlns:a16="http://schemas.microsoft.com/office/drawing/2014/main" id="{003CE444-3EB7-4EA7-A076-7D4524B5DA34}"/>
                </a:ext>
              </a:extLst>
            </p:cNvPr>
            <p:cNvSpPr>
              <a:spLocks noEditPoints="1"/>
            </p:cNvSpPr>
            <p:nvPr userDrawn="1"/>
          </p:nvSpPr>
          <p:spPr bwMode="auto">
            <a:xfrm>
              <a:off x="7826244" y="4560396"/>
              <a:ext cx="598273" cy="233077"/>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7" name="Freeform 8">
              <a:extLst>
                <a:ext uri="{FF2B5EF4-FFF2-40B4-BE49-F238E27FC236}">
                  <a16:creationId xmlns:a16="http://schemas.microsoft.com/office/drawing/2014/main" id="{32AB3B26-22DD-4479-ABB1-28EFB7E1266A}"/>
                </a:ext>
              </a:extLst>
            </p:cNvPr>
            <p:cNvSpPr>
              <a:spLocks noEditPoints="1"/>
            </p:cNvSpPr>
            <p:nvPr userDrawn="1"/>
          </p:nvSpPr>
          <p:spPr bwMode="auto">
            <a:xfrm>
              <a:off x="7414932" y="4464423"/>
              <a:ext cx="341514" cy="387631"/>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sp>
        <p:nvSpPr>
          <p:cNvPr id="10" name="Title 1"/>
          <p:cNvSpPr>
            <a:spLocks noGrp="1"/>
          </p:cNvSpPr>
          <p:nvPr>
            <p:ph type="title"/>
          </p:nvPr>
        </p:nvSpPr>
        <p:spPr>
          <a:xfrm>
            <a:off x="931026" y="692528"/>
            <a:ext cx="5382684" cy="759756"/>
          </a:xfrm>
        </p:spPr>
        <p:txBody>
          <a:bodyPr anchor="b"/>
          <a:lstStyle>
            <a:lvl1pPr>
              <a:lnSpc>
                <a:spcPct val="90000"/>
              </a:lnSpc>
              <a:defRPr>
                <a:solidFill>
                  <a:schemeClr val="accent1"/>
                </a:solidFill>
              </a:defRPr>
            </a:lvl1pPr>
          </a:lstStyle>
          <a:p>
            <a:r>
              <a:rPr lang="en-US"/>
              <a:t>Click to edit Master title style</a:t>
            </a:r>
            <a:endParaRPr lang="en-US" dirty="0"/>
          </a:p>
        </p:txBody>
      </p:sp>
      <p:sp>
        <p:nvSpPr>
          <p:cNvPr id="16" name="Chart Placeholder 9"/>
          <p:cNvSpPr>
            <a:spLocks noGrp="1"/>
          </p:cNvSpPr>
          <p:nvPr>
            <p:ph type="chart" sz="quarter" idx="12"/>
          </p:nvPr>
        </p:nvSpPr>
        <p:spPr>
          <a:xfrm>
            <a:off x="919850" y="1647824"/>
            <a:ext cx="7197710" cy="2661957"/>
          </a:xfrm>
        </p:spPr>
        <p:txBody>
          <a:bodyPr rtlCol="0">
            <a:noAutofit/>
          </a:bodyPr>
          <a:lstStyle>
            <a:lvl1pPr>
              <a:defRPr>
                <a:solidFill>
                  <a:schemeClr val="tx1"/>
                </a:solidFill>
              </a:defRPr>
            </a:lvl1pPr>
          </a:lstStyle>
          <a:p>
            <a:pPr lvl="0"/>
            <a:endParaRPr lang="en-US" noProof="0" dirty="0"/>
          </a:p>
        </p:txBody>
      </p:sp>
      <p:sp>
        <p:nvSpPr>
          <p:cNvPr id="8" name="Footer Placeholder 4">
            <a:extLst>
              <a:ext uri="{FF2B5EF4-FFF2-40B4-BE49-F238E27FC236}">
                <a16:creationId xmlns:a16="http://schemas.microsoft.com/office/drawing/2014/main" id="{FE1DC616-D732-4126-A652-DC3C79DA2663}"/>
              </a:ext>
            </a:extLst>
          </p:cNvPr>
          <p:cNvSpPr>
            <a:spLocks noGrp="1"/>
          </p:cNvSpPr>
          <p:nvPr>
            <p:ph type="ftr" sz="quarter" idx="13"/>
          </p:nvPr>
        </p:nvSpPr>
        <p:spPr/>
        <p:txBody>
          <a:bodyPr/>
          <a:lstStyle>
            <a:lvl1pPr>
              <a:defRPr/>
            </a:lvl1pPr>
          </a:lstStyle>
          <a:p>
            <a:pPr>
              <a:defRPr/>
            </a:pPr>
            <a:r>
              <a:rPr lang="en-US" dirty="0"/>
              <a:t>SECTION TITLE</a:t>
            </a:r>
          </a:p>
        </p:txBody>
      </p:sp>
      <p:sp>
        <p:nvSpPr>
          <p:cNvPr id="9" name="Slide Number Placeholder 5">
            <a:extLst>
              <a:ext uri="{FF2B5EF4-FFF2-40B4-BE49-F238E27FC236}">
                <a16:creationId xmlns:a16="http://schemas.microsoft.com/office/drawing/2014/main" id="{96A59251-78E6-4F5F-B7CB-1FD64979CD94}"/>
              </a:ext>
            </a:extLst>
          </p:cNvPr>
          <p:cNvSpPr>
            <a:spLocks noGrp="1"/>
          </p:cNvSpPr>
          <p:nvPr>
            <p:ph type="sldNum" sz="quarter" idx="14"/>
          </p:nvPr>
        </p:nvSpPr>
        <p:spPr/>
        <p:txBody>
          <a:bodyPr/>
          <a:lstStyle>
            <a:lvl1pPr>
              <a:defRPr/>
            </a:lvl1pPr>
          </a:lstStyle>
          <a:p>
            <a:pPr>
              <a:defRPr/>
            </a:pPr>
            <a:fld id="{3B564BBF-E60C-467A-A132-06421A3631C1}" type="slidenum">
              <a:rPr lang="en-US" altLang="en-US"/>
              <a:pPr>
                <a:defRPr/>
              </a:pPr>
              <a:t>‹#›</a:t>
            </a:fld>
            <a:endParaRPr lang="en-US" altLang="en-US" dirty="0"/>
          </a:p>
        </p:txBody>
      </p:sp>
    </p:spTree>
    <p:extLst>
      <p:ext uri="{BB962C8B-B14F-4D97-AF65-F5344CB8AC3E}">
        <p14:creationId xmlns:p14="http://schemas.microsoft.com/office/powerpoint/2010/main" val="2389898117"/>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Picture - Grey">
    <p:spTree>
      <p:nvGrpSpPr>
        <p:cNvPr id="1" name=""/>
        <p:cNvGrpSpPr/>
        <p:nvPr/>
      </p:nvGrpSpPr>
      <p:grpSpPr>
        <a:xfrm>
          <a:off x="0" y="0"/>
          <a:ext cx="0" cy="0"/>
          <a:chOff x="0" y="0"/>
          <a:chExt cx="0" cy="0"/>
        </a:xfrm>
      </p:grpSpPr>
      <p:sp>
        <p:nvSpPr>
          <p:cNvPr id="2" name="Title 1"/>
          <p:cNvSpPr>
            <a:spLocks noGrp="1"/>
          </p:cNvSpPr>
          <p:nvPr>
            <p:ph type="title"/>
          </p:nvPr>
        </p:nvSpPr>
        <p:spPr>
          <a:xfrm>
            <a:off x="924843" y="692528"/>
            <a:ext cx="4188318" cy="759756"/>
          </a:xfrm>
        </p:spPr>
        <p:txBody>
          <a:bodyPr anchor="b"/>
          <a:lstStyle>
            <a:lvl1pPr>
              <a:lnSpc>
                <a:spcPct val="90000"/>
              </a:lnSpc>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926428" y="2164976"/>
            <a:ext cx="4205297" cy="2429646"/>
          </a:xfrm>
        </p:spPr>
        <p:txBody>
          <a:bodyPr/>
          <a:lstStyle>
            <a:lvl1pPr marL="0" indent="0">
              <a:lnSpc>
                <a:spcPct val="120000"/>
              </a:lnSpc>
              <a:spcAft>
                <a:spcPts val="1200"/>
              </a:spcAft>
              <a:buNone/>
              <a:defRPr sz="1600" b="0"/>
            </a:lvl1pPr>
            <a:lvl2pPr marL="0" indent="0">
              <a:lnSpc>
                <a:spcPct val="120000"/>
              </a:lnSpc>
              <a:spcAft>
                <a:spcPts val="1200"/>
              </a:spcAft>
              <a:buNone/>
              <a:defRPr sz="1600" b="0"/>
            </a:lvl2pPr>
            <a:lvl3pPr marL="0" indent="0">
              <a:lnSpc>
                <a:spcPct val="120000"/>
              </a:lnSpc>
              <a:spcAft>
                <a:spcPts val="1200"/>
              </a:spcAft>
              <a:buNone/>
              <a:defRPr sz="1600" b="0"/>
            </a:lvl3pPr>
            <a:lvl4pPr marL="0" indent="0">
              <a:lnSpc>
                <a:spcPct val="120000"/>
              </a:lnSpc>
              <a:spcAft>
                <a:spcPts val="1200"/>
              </a:spcAft>
              <a:buNone/>
              <a:defRPr sz="1600" b="0"/>
            </a:lvl4pPr>
            <a:lvl5pPr marL="0" indent="0">
              <a:lnSpc>
                <a:spcPct val="120000"/>
              </a:lnSpc>
              <a:spcAft>
                <a:spcPts val="1200"/>
              </a:spcAft>
              <a:buNone/>
              <a:defRPr sz="1600" b="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Text Placeholder 9"/>
          <p:cNvSpPr>
            <a:spLocks noGrp="1"/>
          </p:cNvSpPr>
          <p:nvPr>
            <p:ph type="body" sz="quarter" idx="12"/>
          </p:nvPr>
        </p:nvSpPr>
        <p:spPr>
          <a:xfrm>
            <a:off x="921544" y="1626722"/>
            <a:ext cx="4210180" cy="396875"/>
          </a:xfrm>
        </p:spPr>
        <p:txBody>
          <a:bodyPr anchor="b"/>
          <a:lstStyle>
            <a:lvl1pPr marL="0" indent="0">
              <a:buNone/>
              <a:defRPr sz="1600" b="1">
                <a:solidFill>
                  <a:schemeClr val="accent2"/>
                </a:solidFill>
              </a:defRPr>
            </a:lvl1pPr>
            <a:lvl2pPr marL="287337" indent="0">
              <a:buNone/>
              <a:defRPr sz="1600" b="1">
                <a:solidFill>
                  <a:schemeClr val="accent2"/>
                </a:solidFill>
              </a:defRPr>
            </a:lvl2pPr>
            <a:lvl3pPr marL="511175" indent="0">
              <a:buNone/>
              <a:defRPr sz="1600" b="1">
                <a:solidFill>
                  <a:schemeClr val="accent2"/>
                </a:solidFill>
              </a:defRPr>
            </a:lvl3pPr>
            <a:lvl4pPr marL="690562" indent="0">
              <a:buNone/>
              <a:defRPr sz="1600" b="1">
                <a:solidFill>
                  <a:schemeClr val="accent2"/>
                </a:solidFill>
              </a:defRPr>
            </a:lvl4pPr>
            <a:lvl5pPr marL="914400" indent="0">
              <a:buNone/>
              <a:defRPr sz="1600" b="1">
                <a:solidFill>
                  <a:schemeClr val="accent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5251076" y="0"/>
            <a:ext cx="3892924" cy="5143500"/>
          </a:xfrm>
        </p:spPr>
        <p:txBody>
          <a:bodyPr rtlCol="0">
            <a:noAutofit/>
          </a:bodyPr>
          <a:lstStyle/>
          <a:p>
            <a:pPr lvl="0"/>
            <a:endParaRPr lang="en-US" noProof="0" dirty="0"/>
          </a:p>
        </p:txBody>
      </p:sp>
      <p:sp>
        <p:nvSpPr>
          <p:cNvPr id="6" name="Footer Placeholder 4">
            <a:extLst>
              <a:ext uri="{FF2B5EF4-FFF2-40B4-BE49-F238E27FC236}">
                <a16:creationId xmlns:a16="http://schemas.microsoft.com/office/drawing/2014/main" id="{61F7C2DC-B8CE-4ECA-84EA-6788969F8CB2}"/>
              </a:ext>
            </a:extLst>
          </p:cNvPr>
          <p:cNvSpPr>
            <a:spLocks noGrp="1"/>
          </p:cNvSpPr>
          <p:nvPr>
            <p:ph type="ftr" sz="quarter" idx="14"/>
          </p:nvPr>
        </p:nvSpPr>
        <p:spPr>
          <a:xfrm>
            <a:off x="1030288" y="4692650"/>
            <a:ext cx="4238625" cy="288925"/>
          </a:xfrm>
        </p:spPr>
        <p:txBody>
          <a:bodyPr/>
          <a:lstStyle>
            <a:lvl1pPr>
              <a:defRPr/>
            </a:lvl1pPr>
          </a:lstStyle>
          <a:p>
            <a:pPr>
              <a:defRPr/>
            </a:pPr>
            <a:r>
              <a:rPr lang="en-US" dirty="0"/>
              <a:t>SECTION TITLE</a:t>
            </a:r>
          </a:p>
        </p:txBody>
      </p:sp>
      <p:sp>
        <p:nvSpPr>
          <p:cNvPr id="7" name="Slide Number Placeholder 5">
            <a:extLst>
              <a:ext uri="{FF2B5EF4-FFF2-40B4-BE49-F238E27FC236}">
                <a16:creationId xmlns:a16="http://schemas.microsoft.com/office/drawing/2014/main" id="{2395B5B4-59BA-4004-A50E-FF4E96C08994}"/>
              </a:ext>
            </a:extLst>
          </p:cNvPr>
          <p:cNvSpPr>
            <a:spLocks noGrp="1"/>
          </p:cNvSpPr>
          <p:nvPr>
            <p:ph type="sldNum" sz="quarter" idx="15"/>
          </p:nvPr>
        </p:nvSpPr>
        <p:spPr>
          <a:xfrm>
            <a:off x="574675" y="4700588"/>
            <a:ext cx="368300" cy="273050"/>
          </a:xfrm>
        </p:spPr>
        <p:txBody>
          <a:bodyPr/>
          <a:lstStyle>
            <a:lvl1pPr>
              <a:defRPr/>
            </a:lvl1pPr>
          </a:lstStyle>
          <a:p>
            <a:pPr>
              <a:defRPr/>
            </a:pPr>
            <a:fld id="{B9C9F64D-A20D-4190-BAF2-0D16A8165811}" type="slidenum">
              <a:rPr lang="en-US" altLang="en-US"/>
              <a:pPr>
                <a:defRPr/>
              </a:pPr>
              <a:t>‹#›</a:t>
            </a:fld>
            <a:endParaRPr lang="en-US" altLang="en-US" dirty="0"/>
          </a:p>
        </p:txBody>
      </p:sp>
    </p:spTree>
    <p:extLst>
      <p:ext uri="{BB962C8B-B14F-4D97-AF65-F5344CB8AC3E}">
        <p14:creationId xmlns:p14="http://schemas.microsoft.com/office/powerpoint/2010/main" val="212711931"/>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Picture -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5E9838-962B-4FF9-8392-F6E081D472A6}"/>
              </a:ext>
            </a:extLst>
          </p:cNvPr>
          <p:cNvSpPr/>
          <p:nvPr userDrawn="1"/>
        </p:nvSpPr>
        <p:spPr>
          <a:xfrm>
            <a:off x="0" y="0"/>
            <a:ext cx="9144000" cy="5143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Picture Placeholder 14"/>
          <p:cNvSpPr>
            <a:spLocks noGrp="1"/>
          </p:cNvSpPr>
          <p:nvPr>
            <p:ph type="pic" sz="quarter" idx="13"/>
          </p:nvPr>
        </p:nvSpPr>
        <p:spPr>
          <a:xfrm>
            <a:off x="5251076" y="0"/>
            <a:ext cx="3892924" cy="5143500"/>
          </a:xfrm>
        </p:spPr>
        <p:txBody>
          <a:bodyPr rtlCol="0">
            <a:noAutofit/>
          </a:bodyPr>
          <a:lstStyle>
            <a:lvl1pPr>
              <a:defRPr>
                <a:solidFill>
                  <a:schemeClr val="tx2"/>
                </a:solidFill>
              </a:defRPr>
            </a:lvl1pPr>
          </a:lstStyle>
          <a:p>
            <a:pPr lvl="0"/>
            <a:endParaRPr lang="en-US" noProof="0" dirty="0"/>
          </a:p>
        </p:txBody>
      </p:sp>
      <p:sp>
        <p:nvSpPr>
          <p:cNvPr id="16" name="Title 1"/>
          <p:cNvSpPr>
            <a:spLocks noGrp="1"/>
          </p:cNvSpPr>
          <p:nvPr>
            <p:ph type="title"/>
          </p:nvPr>
        </p:nvSpPr>
        <p:spPr>
          <a:xfrm>
            <a:off x="931025" y="692528"/>
            <a:ext cx="4182135" cy="759756"/>
          </a:xfrm>
        </p:spPr>
        <p:txBody>
          <a:bodyPr anchor="b"/>
          <a:lstStyle>
            <a:lvl1pPr>
              <a:lnSpc>
                <a:spcPct val="90000"/>
              </a:lnSpc>
              <a:defRPr>
                <a:solidFill>
                  <a:schemeClr val="accent1"/>
                </a:solidFill>
              </a:defRPr>
            </a:lvl1pPr>
          </a:lstStyle>
          <a:p>
            <a:r>
              <a:rPr lang="en-US"/>
              <a:t>Click to edit Master title style</a:t>
            </a:r>
            <a:endParaRPr lang="en-US" dirty="0"/>
          </a:p>
        </p:txBody>
      </p:sp>
      <p:sp>
        <p:nvSpPr>
          <p:cNvPr id="17" name="Content Placeholder 2"/>
          <p:cNvSpPr>
            <a:spLocks noGrp="1"/>
          </p:cNvSpPr>
          <p:nvPr>
            <p:ph idx="1"/>
          </p:nvPr>
        </p:nvSpPr>
        <p:spPr>
          <a:xfrm>
            <a:off x="932633" y="2164976"/>
            <a:ext cx="4199091" cy="2429646"/>
          </a:xfrm>
        </p:spPr>
        <p:txBody>
          <a:bodyPr/>
          <a:lstStyle>
            <a:lvl1pPr marL="0" indent="0">
              <a:lnSpc>
                <a:spcPct val="120000"/>
              </a:lnSpc>
              <a:spcAft>
                <a:spcPts val="1200"/>
              </a:spcAft>
              <a:buNone/>
              <a:defRPr sz="1600" b="0">
                <a:solidFill>
                  <a:schemeClr val="tx1"/>
                </a:solidFill>
              </a:defRPr>
            </a:lvl1pPr>
            <a:lvl2pPr marL="0" indent="0">
              <a:lnSpc>
                <a:spcPct val="120000"/>
              </a:lnSpc>
              <a:spcAft>
                <a:spcPts val="1200"/>
              </a:spcAft>
              <a:buNone/>
              <a:defRPr sz="1600" b="0">
                <a:solidFill>
                  <a:schemeClr val="tx1"/>
                </a:solidFill>
              </a:defRPr>
            </a:lvl2pPr>
            <a:lvl3pPr marL="0" indent="0">
              <a:lnSpc>
                <a:spcPct val="120000"/>
              </a:lnSpc>
              <a:spcAft>
                <a:spcPts val="1200"/>
              </a:spcAft>
              <a:buNone/>
              <a:defRPr sz="1600" b="0">
                <a:solidFill>
                  <a:schemeClr val="tx1"/>
                </a:solidFill>
              </a:defRPr>
            </a:lvl3pPr>
            <a:lvl4pPr marL="0" indent="0">
              <a:lnSpc>
                <a:spcPct val="120000"/>
              </a:lnSpc>
              <a:spcAft>
                <a:spcPts val="1200"/>
              </a:spcAft>
              <a:buNone/>
              <a:defRPr sz="1600" b="0">
                <a:solidFill>
                  <a:schemeClr val="tx1"/>
                </a:solidFill>
              </a:defRPr>
            </a:lvl4pPr>
            <a:lvl5pPr marL="0" indent="0">
              <a:lnSpc>
                <a:spcPct val="120000"/>
              </a:lnSpc>
              <a:spcAft>
                <a:spcPts val="1200"/>
              </a:spcAft>
              <a:buNone/>
              <a:defRPr sz="1600" b="0">
                <a:solidFill>
                  <a:schemeClr val="tx1"/>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8" name="Text Placeholder 9"/>
          <p:cNvSpPr>
            <a:spLocks noGrp="1"/>
          </p:cNvSpPr>
          <p:nvPr>
            <p:ph type="body" sz="quarter" idx="12"/>
          </p:nvPr>
        </p:nvSpPr>
        <p:spPr>
          <a:xfrm>
            <a:off x="927758" y="1626722"/>
            <a:ext cx="4203965" cy="396875"/>
          </a:xfrm>
        </p:spPr>
        <p:txBody>
          <a:bodyPr anchor="b"/>
          <a:lstStyle>
            <a:lvl1pPr marL="0" indent="0">
              <a:buNone/>
              <a:defRPr sz="1600" b="1">
                <a:solidFill>
                  <a:schemeClr val="accent2"/>
                </a:solidFill>
              </a:defRPr>
            </a:lvl1pPr>
            <a:lvl2pPr marL="287337" indent="0">
              <a:buNone/>
              <a:defRPr sz="1600" b="1">
                <a:solidFill>
                  <a:schemeClr val="accent2"/>
                </a:solidFill>
              </a:defRPr>
            </a:lvl2pPr>
            <a:lvl3pPr marL="511175" indent="0">
              <a:buNone/>
              <a:defRPr sz="1600" b="1">
                <a:solidFill>
                  <a:schemeClr val="accent2"/>
                </a:solidFill>
              </a:defRPr>
            </a:lvl3pPr>
            <a:lvl4pPr marL="690562" indent="0">
              <a:buNone/>
              <a:defRPr sz="1600" b="1">
                <a:solidFill>
                  <a:schemeClr val="accent2"/>
                </a:solidFill>
              </a:defRPr>
            </a:lvl4pPr>
            <a:lvl5pPr marL="914400" indent="0">
              <a:buNone/>
              <a:defRPr sz="1600" b="1">
                <a:solidFill>
                  <a:schemeClr val="accent2"/>
                </a:solidFill>
              </a:defRPr>
            </a:lvl5pPr>
          </a:lstStyle>
          <a:p>
            <a:pPr lvl="0"/>
            <a:r>
              <a:rPr lang="en-US" dirty="0"/>
              <a:t>Click to edit Master text styles</a:t>
            </a:r>
          </a:p>
        </p:txBody>
      </p:sp>
      <p:sp>
        <p:nvSpPr>
          <p:cNvPr id="7" name="Footer Placeholder 4">
            <a:extLst>
              <a:ext uri="{FF2B5EF4-FFF2-40B4-BE49-F238E27FC236}">
                <a16:creationId xmlns:a16="http://schemas.microsoft.com/office/drawing/2014/main" id="{5C46AC84-D3FD-48A9-ABFF-0357DA60643C}"/>
              </a:ext>
            </a:extLst>
          </p:cNvPr>
          <p:cNvSpPr>
            <a:spLocks noGrp="1"/>
          </p:cNvSpPr>
          <p:nvPr>
            <p:ph type="ftr" sz="quarter" idx="14"/>
          </p:nvPr>
        </p:nvSpPr>
        <p:spPr>
          <a:xfrm>
            <a:off x="1030288" y="4692650"/>
            <a:ext cx="4238625" cy="288925"/>
          </a:xfrm>
        </p:spPr>
        <p:txBody>
          <a:bodyPr/>
          <a:lstStyle>
            <a:lvl1pPr>
              <a:defRPr/>
            </a:lvl1pPr>
          </a:lstStyle>
          <a:p>
            <a:pPr>
              <a:defRPr/>
            </a:pPr>
            <a:r>
              <a:rPr lang="en-US" dirty="0"/>
              <a:t>SECTION TITLE</a:t>
            </a:r>
          </a:p>
        </p:txBody>
      </p:sp>
      <p:sp>
        <p:nvSpPr>
          <p:cNvPr id="8" name="Slide Number Placeholder 5">
            <a:extLst>
              <a:ext uri="{FF2B5EF4-FFF2-40B4-BE49-F238E27FC236}">
                <a16:creationId xmlns:a16="http://schemas.microsoft.com/office/drawing/2014/main" id="{02E5F642-BAED-416A-A69E-62962DF02667}"/>
              </a:ext>
            </a:extLst>
          </p:cNvPr>
          <p:cNvSpPr>
            <a:spLocks noGrp="1"/>
          </p:cNvSpPr>
          <p:nvPr>
            <p:ph type="sldNum" sz="quarter" idx="15"/>
          </p:nvPr>
        </p:nvSpPr>
        <p:spPr>
          <a:xfrm>
            <a:off x="574675" y="4700588"/>
            <a:ext cx="368300" cy="273050"/>
          </a:xfrm>
        </p:spPr>
        <p:txBody>
          <a:bodyPr/>
          <a:lstStyle>
            <a:lvl1pPr>
              <a:defRPr/>
            </a:lvl1pPr>
          </a:lstStyle>
          <a:p>
            <a:pPr>
              <a:defRPr/>
            </a:pPr>
            <a:fld id="{D71E1F3E-27E6-4888-9FE1-9970D493A0A0}" type="slidenum">
              <a:rPr lang="en-US" altLang="en-US"/>
              <a:pPr>
                <a:defRPr/>
              </a:pPr>
              <a:t>‹#›</a:t>
            </a:fld>
            <a:endParaRPr lang="en-US" altLang="en-US" dirty="0"/>
          </a:p>
        </p:txBody>
      </p:sp>
    </p:spTree>
    <p:extLst>
      <p:ext uri="{BB962C8B-B14F-4D97-AF65-F5344CB8AC3E}">
        <p14:creationId xmlns:p14="http://schemas.microsoft.com/office/powerpoint/2010/main" val="482290128"/>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Section Divider - Ima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7B32F42-8EDB-4B39-8775-256F82223A5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6988" y="-26988"/>
            <a:ext cx="9170988" cy="515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CD37590F-DE66-4B22-9648-C3275F265A7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871913" y="4162425"/>
            <a:ext cx="35433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
            <a:extLst>
              <a:ext uri="{FF2B5EF4-FFF2-40B4-BE49-F238E27FC236}">
                <a16:creationId xmlns:a16="http://schemas.microsoft.com/office/drawing/2014/main" id="{AE136E24-212A-4F3C-923E-E924C3619D77}"/>
              </a:ext>
            </a:extLst>
          </p:cNvPr>
          <p:cNvGrpSpPr>
            <a:grpSpLocks/>
          </p:cNvGrpSpPr>
          <p:nvPr userDrawn="1"/>
        </p:nvGrpSpPr>
        <p:grpSpPr bwMode="auto">
          <a:xfrm>
            <a:off x="7415213" y="4538663"/>
            <a:ext cx="1009650" cy="387350"/>
            <a:chOff x="819150" y="3517900"/>
            <a:chExt cx="1285875" cy="493713"/>
          </a:xfrm>
        </p:grpSpPr>
        <p:sp>
          <p:nvSpPr>
            <p:cNvPr id="7" name="Freeform 7">
              <a:extLst>
                <a:ext uri="{FF2B5EF4-FFF2-40B4-BE49-F238E27FC236}">
                  <a16:creationId xmlns:a16="http://schemas.microsoft.com/office/drawing/2014/main" id="{AF643BA3-0DEA-412F-B071-53C872FE848E}"/>
                </a:ext>
              </a:extLst>
            </p:cNvPr>
            <p:cNvSpPr>
              <a:spLocks noEditPoints="1"/>
            </p:cNvSpPr>
            <p:nvPr userDrawn="1"/>
          </p:nvSpPr>
          <p:spPr bwMode="auto">
            <a:xfrm>
              <a:off x="1343025" y="3640138"/>
              <a:ext cx="762000" cy="296863"/>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8" name="Freeform 8">
              <a:extLst>
                <a:ext uri="{FF2B5EF4-FFF2-40B4-BE49-F238E27FC236}">
                  <a16:creationId xmlns:a16="http://schemas.microsoft.com/office/drawing/2014/main" id="{7EC2DE70-4030-48B4-BB27-242833CB7442}"/>
                </a:ext>
              </a:extLst>
            </p:cNvPr>
            <p:cNvSpPr>
              <a:spLocks noEditPoints="1"/>
            </p:cNvSpPr>
            <p:nvPr userDrawn="1"/>
          </p:nvSpPr>
          <p:spPr bwMode="auto">
            <a:xfrm>
              <a:off x="819150" y="3517900"/>
              <a:ext cx="434975" cy="493713"/>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sp>
        <p:nvSpPr>
          <p:cNvPr id="2" name="Title 1"/>
          <p:cNvSpPr>
            <a:spLocks noGrp="1"/>
          </p:cNvSpPr>
          <p:nvPr>
            <p:ph type="title"/>
          </p:nvPr>
        </p:nvSpPr>
        <p:spPr>
          <a:xfrm>
            <a:off x="1279038" y="1727945"/>
            <a:ext cx="6585924" cy="1122829"/>
          </a:xfrm>
        </p:spPr>
        <p:txBody>
          <a:bodyPr anchor="b"/>
          <a:lstStyle>
            <a:lvl1pPr marL="0" algn="ctr" defTabSz="457200" rtl="0" eaLnBrk="1" latinLnBrk="0" hangingPunct="1">
              <a:lnSpc>
                <a:spcPct val="95000"/>
              </a:lnSpc>
              <a:spcBef>
                <a:spcPct val="0"/>
              </a:spcBef>
              <a:spcAft>
                <a:spcPts val="400"/>
              </a:spcAft>
              <a:buNone/>
              <a:defRPr lang="en-US" sz="3600" b="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Subtitle 2"/>
          <p:cNvSpPr>
            <a:spLocks noGrp="1"/>
          </p:cNvSpPr>
          <p:nvPr>
            <p:ph type="subTitle" idx="1"/>
          </p:nvPr>
        </p:nvSpPr>
        <p:spPr>
          <a:xfrm>
            <a:off x="3449170" y="3102923"/>
            <a:ext cx="2212042" cy="453824"/>
          </a:xfrm>
        </p:spPr>
        <p:txBody>
          <a:bodyPr/>
          <a:lstStyle>
            <a:lvl1pPr marL="0" indent="0" algn="ctr">
              <a:lnSpc>
                <a:spcPct val="100000"/>
              </a:lnSpc>
              <a:spcBef>
                <a:spcPts val="0"/>
              </a:spcBef>
              <a:spcAft>
                <a:spcPts val="600"/>
              </a:spcAft>
              <a:buNone/>
              <a:defRPr sz="12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EB4B028C-904E-491A-93EE-78EF5FEC243E}"/>
              </a:ext>
            </a:extLst>
          </p:cNvPr>
          <p:cNvSpPr>
            <a:spLocks noGrp="1"/>
          </p:cNvSpPr>
          <p:nvPr>
            <p:ph type="ftr" sz="quarter" idx="10"/>
          </p:nvPr>
        </p:nvSpPr>
        <p:spPr/>
        <p:txBody>
          <a:bodyPr/>
          <a:lstStyle>
            <a:lvl1pPr>
              <a:defRPr/>
            </a:lvl1pPr>
          </a:lstStyle>
          <a:p>
            <a:pPr>
              <a:defRPr/>
            </a:pPr>
            <a:r>
              <a:rPr lang="en-US" dirty="0"/>
              <a:t>SECTION TITLE</a:t>
            </a:r>
          </a:p>
        </p:txBody>
      </p:sp>
      <p:sp>
        <p:nvSpPr>
          <p:cNvPr id="11" name="Slide Number Placeholder 5">
            <a:extLst>
              <a:ext uri="{FF2B5EF4-FFF2-40B4-BE49-F238E27FC236}">
                <a16:creationId xmlns:a16="http://schemas.microsoft.com/office/drawing/2014/main" id="{B78506B0-4315-4F6D-9CB5-02B88E09CF6F}"/>
              </a:ext>
            </a:extLst>
          </p:cNvPr>
          <p:cNvSpPr>
            <a:spLocks noGrp="1"/>
          </p:cNvSpPr>
          <p:nvPr>
            <p:ph type="sldNum" sz="quarter" idx="11"/>
          </p:nvPr>
        </p:nvSpPr>
        <p:spPr>
          <a:xfrm>
            <a:off x="574675" y="4700588"/>
            <a:ext cx="368300" cy="273050"/>
          </a:xfrm>
        </p:spPr>
        <p:txBody>
          <a:bodyPr/>
          <a:lstStyle>
            <a:lvl1pPr>
              <a:defRPr/>
            </a:lvl1pPr>
          </a:lstStyle>
          <a:p>
            <a:pPr>
              <a:defRPr/>
            </a:pPr>
            <a:fld id="{26D9D190-FFA5-4BBB-BEF2-C435583DE1B3}" type="slidenum">
              <a:rPr lang="en-US" altLang="en-US"/>
              <a:pPr>
                <a:defRPr/>
              </a:pPr>
              <a:t>‹#›</a:t>
            </a:fld>
            <a:endParaRPr lang="en-US" altLang="en-US" dirty="0"/>
          </a:p>
        </p:txBody>
      </p:sp>
    </p:spTree>
    <p:extLst>
      <p:ext uri="{BB962C8B-B14F-4D97-AF65-F5344CB8AC3E}">
        <p14:creationId xmlns:p14="http://schemas.microsoft.com/office/powerpoint/2010/main" val="1269695648"/>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530D08-CA37-4602-B782-4996C9374886}"/>
              </a:ext>
            </a:extLst>
          </p:cNvPr>
          <p:cNvSpPr/>
          <p:nvPr userDrawn="1"/>
        </p:nvSpPr>
        <p:spPr>
          <a:xfrm>
            <a:off x="0" y="0"/>
            <a:ext cx="9144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2064124" y="1727945"/>
            <a:ext cx="5015752" cy="1122829"/>
          </a:xfrm>
        </p:spPr>
        <p:txBody>
          <a:bodyPr anchor="b"/>
          <a:lstStyle>
            <a:lvl1pPr marL="0" algn="ctr" defTabSz="457200" rtl="0" eaLnBrk="1" latinLnBrk="0" hangingPunct="1">
              <a:lnSpc>
                <a:spcPct val="95000"/>
              </a:lnSpc>
              <a:spcBef>
                <a:spcPct val="0"/>
              </a:spcBef>
              <a:spcAft>
                <a:spcPts val="400"/>
              </a:spcAft>
              <a:buNone/>
              <a:defRPr lang="en-US" sz="3600" b="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92091476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Section Divider - Ima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5AB59D86-259A-4574-9630-BFD51B56E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36513"/>
            <a:ext cx="9144000"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0FCF941-21E4-41D9-A3DF-937B4B0C6216}"/>
              </a:ext>
            </a:extLst>
          </p:cNvPr>
          <p:cNvSpPr/>
          <p:nvPr userDrawn="1"/>
        </p:nvSpPr>
        <p:spPr>
          <a:xfrm>
            <a:off x="0" y="2292350"/>
            <a:ext cx="9144000" cy="2851150"/>
          </a:xfrm>
          <a:prstGeom prst="rect">
            <a:avLst/>
          </a:prstGeom>
          <a:solidFill>
            <a:schemeClr val="accent3">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6" name="Group 8">
            <a:extLst>
              <a:ext uri="{FF2B5EF4-FFF2-40B4-BE49-F238E27FC236}">
                <a16:creationId xmlns:a16="http://schemas.microsoft.com/office/drawing/2014/main" id="{DB71088A-C859-4BAC-A44F-CBC59833F67E}"/>
              </a:ext>
            </a:extLst>
          </p:cNvPr>
          <p:cNvGrpSpPr>
            <a:grpSpLocks/>
          </p:cNvGrpSpPr>
          <p:nvPr userDrawn="1"/>
        </p:nvGrpSpPr>
        <p:grpSpPr bwMode="auto">
          <a:xfrm>
            <a:off x="7415213" y="4538663"/>
            <a:ext cx="1009650" cy="387350"/>
            <a:chOff x="819150" y="3517900"/>
            <a:chExt cx="1285875" cy="493713"/>
          </a:xfrm>
        </p:grpSpPr>
        <p:sp>
          <p:nvSpPr>
            <p:cNvPr id="7" name="Freeform 7">
              <a:extLst>
                <a:ext uri="{FF2B5EF4-FFF2-40B4-BE49-F238E27FC236}">
                  <a16:creationId xmlns:a16="http://schemas.microsoft.com/office/drawing/2014/main" id="{D617FCC5-C0E8-4CFB-A60E-427345782855}"/>
                </a:ext>
              </a:extLst>
            </p:cNvPr>
            <p:cNvSpPr>
              <a:spLocks noEditPoints="1"/>
            </p:cNvSpPr>
            <p:nvPr userDrawn="1"/>
          </p:nvSpPr>
          <p:spPr bwMode="auto">
            <a:xfrm>
              <a:off x="1343025" y="3640138"/>
              <a:ext cx="762000" cy="296863"/>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8" name="Freeform 8">
              <a:extLst>
                <a:ext uri="{FF2B5EF4-FFF2-40B4-BE49-F238E27FC236}">
                  <a16:creationId xmlns:a16="http://schemas.microsoft.com/office/drawing/2014/main" id="{613DA6C9-EBA4-41C1-8891-D6B9BF867C41}"/>
                </a:ext>
              </a:extLst>
            </p:cNvPr>
            <p:cNvSpPr>
              <a:spLocks noEditPoints="1"/>
            </p:cNvSpPr>
            <p:nvPr userDrawn="1"/>
          </p:nvSpPr>
          <p:spPr bwMode="auto">
            <a:xfrm>
              <a:off x="819150" y="3517900"/>
              <a:ext cx="434975" cy="493713"/>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pic>
        <p:nvPicPr>
          <p:cNvPr id="9" name="Picture 12">
            <a:extLst>
              <a:ext uri="{FF2B5EF4-FFF2-40B4-BE49-F238E27FC236}">
                <a16:creationId xmlns:a16="http://schemas.microsoft.com/office/drawing/2014/main" id="{1A962B5B-45FC-468F-9771-34C278FB5FB5}"/>
              </a:ext>
            </a:extLst>
          </p:cNvPr>
          <p:cNvPicPr>
            <a:picLocks noChangeAspect="1"/>
          </p:cNvPicPr>
          <p:nvPr userDrawn="1"/>
        </p:nvPicPr>
        <p:blipFill>
          <a:blip r:embed="rId3" cstate="screen">
            <a:extLst>
              <a:ext uri="{28A0092B-C50C-407E-A947-70E740481C1C}">
                <a14:useLocalDpi xmlns:a14="http://schemas.microsoft.com/office/drawing/2010/main"/>
              </a:ext>
            </a:extLst>
          </a:blip>
          <a:srcRect l="-851" r="-1231"/>
          <a:stretch>
            <a:fillRect/>
          </a:stretch>
        </p:blipFill>
        <p:spPr bwMode="auto">
          <a:xfrm>
            <a:off x="0" y="-23813"/>
            <a:ext cx="281305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9038" y="1727945"/>
            <a:ext cx="6585924" cy="1122829"/>
          </a:xfrm>
        </p:spPr>
        <p:txBody>
          <a:bodyPr anchor="b"/>
          <a:lstStyle>
            <a:lvl1pPr marL="0" algn="ctr" defTabSz="457200" rtl="0" eaLnBrk="1" latinLnBrk="0" hangingPunct="1">
              <a:lnSpc>
                <a:spcPct val="95000"/>
              </a:lnSpc>
              <a:spcBef>
                <a:spcPct val="0"/>
              </a:spcBef>
              <a:spcAft>
                <a:spcPts val="400"/>
              </a:spcAft>
              <a:buNone/>
              <a:defRPr lang="en-US" sz="3600" b="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Subtitle 2"/>
          <p:cNvSpPr>
            <a:spLocks noGrp="1"/>
          </p:cNvSpPr>
          <p:nvPr>
            <p:ph type="subTitle" idx="1"/>
          </p:nvPr>
        </p:nvSpPr>
        <p:spPr>
          <a:xfrm>
            <a:off x="3449170" y="3102923"/>
            <a:ext cx="2212042" cy="453824"/>
          </a:xfrm>
        </p:spPr>
        <p:txBody>
          <a:bodyPr/>
          <a:lstStyle>
            <a:lvl1pPr marL="0" indent="0" algn="ctr">
              <a:lnSpc>
                <a:spcPct val="100000"/>
              </a:lnSpc>
              <a:spcBef>
                <a:spcPts val="0"/>
              </a:spcBef>
              <a:spcAft>
                <a:spcPts val="600"/>
              </a:spcAft>
              <a:buNone/>
              <a:defRPr sz="12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Footer Placeholder 4">
            <a:extLst>
              <a:ext uri="{FF2B5EF4-FFF2-40B4-BE49-F238E27FC236}">
                <a16:creationId xmlns:a16="http://schemas.microsoft.com/office/drawing/2014/main" id="{769A130E-1A70-4C8B-8490-CA0C488BA78A}"/>
              </a:ext>
            </a:extLst>
          </p:cNvPr>
          <p:cNvSpPr>
            <a:spLocks noGrp="1"/>
          </p:cNvSpPr>
          <p:nvPr>
            <p:ph type="ftr" sz="quarter" idx="10"/>
          </p:nvPr>
        </p:nvSpPr>
        <p:spPr/>
        <p:txBody>
          <a:bodyPr/>
          <a:lstStyle>
            <a:lvl1pPr>
              <a:defRPr/>
            </a:lvl1pPr>
          </a:lstStyle>
          <a:p>
            <a:pPr>
              <a:defRPr/>
            </a:pPr>
            <a:r>
              <a:rPr lang="en-US" dirty="0"/>
              <a:t>SECTION TITLE</a:t>
            </a:r>
          </a:p>
        </p:txBody>
      </p:sp>
      <p:sp>
        <p:nvSpPr>
          <p:cNvPr id="12" name="Slide Number Placeholder 5">
            <a:extLst>
              <a:ext uri="{FF2B5EF4-FFF2-40B4-BE49-F238E27FC236}">
                <a16:creationId xmlns:a16="http://schemas.microsoft.com/office/drawing/2014/main" id="{9850DA2A-1696-4405-B52A-6E54EAD0FEAF}"/>
              </a:ext>
            </a:extLst>
          </p:cNvPr>
          <p:cNvSpPr>
            <a:spLocks noGrp="1"/>
          </p:cNvSpPr>
          <p:nvPr>
            <p:ph type="sldNum" sz="quarter" idx="11"/>
          </p:nvPr>
        </p:nvSpPr>
        <p:spPr>
          <a:xfrm>
            <a:off x="574675" y="4700588"/>
            <a:ext cx="368300" cy="273050"/>
          </a:xfrm>
        </p:spPr>
        <p:txBody>
          <a:bodyPr/>
          <a:lstStyle>
            <a:lvl1pPr>
              <a:defRPr/>
            </a:lvl1pPr>
          </a:lstStyle>
          <a:p>
            <a:pPr>
              <a:defRPr/>
            </a:pPr>
            <a:fld id="{028588CE-E388-4AB8-9E17-34F82C7E18DA}" type="slidenum">
              <a:rPr lang="en-US" altLang="en-US"/>
              <a:pPr>
                <a:defRPr/>
              </a:pPr>
              <a:t>‹#›</a:t>
            </a:fld>
            <a:endParaRPr lang="en-US" altLang="en-US" dirty="0"/>
          </a:p>
        </p:txBody>
      </p:sp>
    </p:spTree>
    <p:extLst>
      <p:ext uri="{BB962C8B-B14F-4D97-AF65-F5344CB8AC3E}">
        <p14:creationId xmlns:p14="http://schemas.microsoft.com/office/powerpoint/2010/main" val="1244490697"/>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OQMP">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893BAAC-6D53-4EEE-888F-18C2D1AC8B1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b="-28777"/>
          <a:stretch>
            <a:fillRect/>
          </a:stretch>
        </p:blipFill>
        <p:spPr bwMode="auto">
          <a:xfrm>
            <a:off x="0" y="0"/>
            <a:ext cx="9144000"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308CDD3-B647-4AFD-90E7-CBF940264A6A}"/>
              </a:ext>
            </a:extLst>
          </p:cNvPr>
          <p:cNvSpPr/>
          <p:nvPr userDrawn="1"/>
        </p:nvSpPr>
        <p:spPr>
          <a:xfrm>
            <a:off x="0" y="1244600"/>
            <a:ext cx="9144000" cy="38989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7" name="Group 8">
            <a:extLst>
              <a:ext uri="{FF2B5EF4-FFF2-40B4-BE49-F238E27FC236}">
                <a16:creationId xmlns:a16="http://schemas.microsoft.com/office/drawing/2014/main" id="{852FFEA2-0A72-4015-A5B0-9A1A2D09B7C8}"/>
              </a:ext>
            </a:extLst>
          </p:cNvPr>
          <p:cNvGrpSpPr>
            <a:grpSpLocks/>
          </p:cNvGrpSpPr>
          <p:nvPr userDrawn="1"/>
        </p:nvGrpSpPr>
        <p:grpSpPr bwMode="auto">
          <a:xfrm>
            <a:off x="3946525" y="852488"/>
            <a:ext cx="1247775" cy="1439862"/>
            <a:chOff x="2425700" y="1684338"/>
            <a:chExt cx="2917825" cy="3370262"/>
          </a:xfrm>
        </p:grpSpPr>
        <p:sp>
          <p:nvSpPr>
            <p:cNvPr id="8" name="Freeform 9">
              <a:extLst>
                <a:ext uri="{FF2B5EF4-FFF2-40B4-BE49-F238E27FC236}">
                  <a16:creationId xmlns:a16="http://schemas.microsoft.com/office/drawing/2014/main" id="{E57C63D8-EA32-4DBF-9039-A3F9AD72DFAB}"/>
                </a:ext>
              </a:extLst>
            </p:cNvPr>
            <p:cNvSpPr>
              <a:spLocks noEditPoints="1"/>
            </p:cNvSpPr>
            <p:nvPr userDrawn="1"/>
          </p:nvSpPr>
          <p:spPr bwMode="auto">
            <a:xfrm>
              <a:off x="2425700" y="3919538"/>
              <a:ext cx="2917825" cy="1135062"/>
            </a:xfrm>
            <a:custGeom>
              <a:avLst/>
              <a:gdLst>
                <a:gd name="T0" fmla="*/ 2147483646 w 1145"/>
                <a:gd name="T1" fmla="*/ 2147483646 h 446"/>
                <a:gd name="T2" fmla="*/ 2147483646 w 1145"/>
                <a:gd name="T3" fmla="*/ 2147483646 h 446"/>
                <a:gd name="T4" fmla="*/ 2147483646 w 1145"/>
                <a:gd name="T5" fmla="*/ 2147483646 h 446"/>
                <a:gd name="T6" fmla="*/ 2147483646 w 1145"/>
                <a:gd name="T7" fmla="*/ 0 h 446"/>
                <a:gd name="T8" fmla="*/ 2147483646 w 1145"/>
                <a:gd name="T9" fmla="*/ 2147483646 h 446"/>
                <a:gd name="T10" fmla="*/ 2147483646 w 1145"/>
                <a:gd name="T11" fmla="*/ 2147483646 h 446"/>
                <a:gd name="T12" fmla="*/ 2147483646 w 1145"/>
                <a:gd name="T13" fmla="*/ 2147483646 h 446"/>
                <a:gd name="T14" fmla="*/ 2147483646 w 1145"/>
                <a:gd name="T15" fmla="*/ 2147483646 h 446"/>
                <a:gd name="T16" fmla="*/ 2147483646 w 1145"/>
                <a:gd name="T17" fmla="*/ 2147483646 h 446"/>
                <a:gd name="T18" fmla="*/ 2147483646 w 1145"/>
                <a:gd name="T19" fmla="*/ 2147483646 h 446"/>
                <a:gd name="T20" fmla="*/ 2147483646 w 1145"/>
                <a:gd name="T21" fmla="*/ 2147483646 h 446"/>
                <a:gd name="T22" fmla="*/ 2147483646 w 1145"/>
                <a:gd name="T23" fmla="*/ 2147483646 h 446"/>
                <a:gd name="T24" fmla="*/ 2147483646 w 1145"/>
                <a:gd name="T25" fmla="*/ 2147483646 h 446"/>
                <a:gd name="T26" fmla="*/ 2147483646 w 1145"/>
                <a:gd name="T27" fmla="*/ 2147483646 h 446"/>
                <a:gd name="T28" fmla="*/ 2147483646 w 1145"/>
                <a:gd name="T29" fmla="*/ 2147483646 h 446"/>
                <a:gd name="T30" fmla="*/ 2147483646 w 1145"/>
                <a:gd name="T31" fmla="*/ 2147483646 h 446"/>
                <a:gd name="T32" fmla="*/ 2147483646 w 1145"/>
                <a:gd name="T33" fmla="*/ 2147483646 h 446"/>
                <a:gd name="T34" fmla="*/ 2147483646 w 1145"/>
                <a:gd name="T35" fmla="*/ 2147483646 h 446"/>
                <a:gd name="T36" fmla="*/ 2147483646 w 1145"/>
                <a:gd name="T37" fmla="*/ 2147483646 h 446"/>
                <a:gd name="T38" fmla="*/ 2147483646 w 1145"/>
                <a:gd name="T39" fmla="*/ 2147483646 h 446"/>
                <a:gd name="T40" fmla="*/ 2147483646 w 1145"/>
                <a:gd name="T41" fmla="*/ 2147483646 h 446"/>
                <a:gd name="T42" fmla="*/ 2147483646 w 1145"/>
                <a:gd name="T43" fmla="*/ 2147483646 h 446"/>
                <a:gd name="T44" fmla="*/ 2147483646 w 1145"/>
                <a:gd name="T45" fmla="*/ 2147483646 h 446"/>
                <a:gd name="T46" fmla="*/ 2147483646 w 1145"/>
                <a:gd name="T47" fmla="*/ 2147483646 h 446"/>
                <a:gd name="T48" fmla="*/ 2147483646 w 1145"/>
                <a:gd name="T49" fmla="*/ 2147483646 h 446"/>
                <a:gd name="T50" fmla="*/ 2147483646 w 1145"/>
                <a:gd name="T51" fmla="*/ 2147483646 h 446"/>
                <a:gd name="T52" fmla="*/ 2147483646 w 1145"/>
                <a:gd name="T53" fmla="*/ 2147483646 h 446"/>
                <a:gd name="T54" fmla="*/ 2147483646 w 1145"/>
                <a:gd name="T55" fmla="*/ 2147483646 h 446"/>
                <a:gd name="T56" fmla="*/ 2147483646 w 1145"/>
                <a:gd name="T57" fmla="*/ 2147483646 h 446"/>
                <a:gd name="T58" fmla="*/ 2147483646 w 1145"/>
                <a:gd name="T59" fmla="*/ 2147483646 h 446"/>
                <a:gd name="T60" fmla="*/ 2147483646 w 1145"/>
                <a:gd name="T61" fmla="*/ 2147483646 h 446"/>
                <a:gd name="T62" fmla="*/ 2147483646 w 1145"/>
                <a:gd name="T63" fmla="*/ 2147483646 h 446"/>
                <a:gd name="T64" fmla="*/ 2147483646 w 1145"/>
                <a:gd name="T65" fmla="*/ 2147483646 h 446"/>
                <a:gd name="T66" fmla="*/ 2147483646 w 1145"/>
                <a:gd name="T67" fmla="*/ 2147483646 h 446"/>
                <a:gd name="T68" fmla="*/ 2147483646 w 1145"/>
                <a:gd name="T69" fmla="*/ 2147483646 h 446"/>
                <a:gd name="T70" fmla="*/ 2147483646 w 1145"/>
                <a:gd name="T71" fmla="*/ 2147483646 h 446"/>
                <a:gd name="T72" fmla="*/ 2147483646 w 1145"/>
                <a:gd name="T73" fmla="*/ 2147483646 h 446"/>
                <a:gd name="T74" fmla="*/ 2147483646 w 1145"/>
                <a:gd name="T75" fmla="*/ 2147483646 h 446"/>
                <a:gd name="T76" fmla="*/ 2147483646 w 1145"/>
                <a:gd name="T77" fmla="*/ 2147483646 h 446"/>
                <a:gd name="T78" fmla="*/ 2147483646 w 1145"/>
                <a:gd name="T79" fmla="*/ 2147483646 h 446"/>
                <a:gd name="T80" fmla="*/ 2147483646 w 1145"/>
                <a:gd name="T81" fmla="*/ 2147483646 h 446"/>
                <a:gd name="T82" fmla="*/ 2147483646 w 1145"/>
                <a:gd name="T83" fmla="*/ 2147483646 h 446"/>
                <a:gd name="T84" fmla="*/ 2147483646 w 1145"/>
                <a:gd name="T85" fmla="*/ 2147483646 h 446"/>
                <a:gd name="T86" fmla="*/ 2147483646 w 1145"/>
                <a:gd name="T87" fmla="*/ 2147483646 h 446"/>
                <a:gd name="T88" fmla="*/ 2147483646 w 1145"/>
                <a:gd name="T89" fmla="*/ 2147483646 h 446"/>
                <a:gd name="T90" fmla="*/ 2147483646 w 1145"/>
                <a:gd name="T91" fmla="*/ 2147483646 h 446"/>
                <a:gd name="T92" fmla="*/ 2147483646 w 1145"/>
                <a:gd name="T93" fmla="*/ 2147483646 h 446"/>
                <a:gd name="T94" fmla="*/ 2147483646 w 1145"/>
                <a:gd name="T95" fmla="*/ 2147483646 h 446"/>
                <a:gd name="T96" fmla="*/ 2147483646 w 1145"/>
                <a:gd name="T97" fmla="*/ 2147483646 h 446"/>
                <a:gd name="T98" fmla="*/ 2147483646 w 1145"/>
                <a:gd name="T99" fmla="*/ 2147483646 h 446"/>
                <a:gd name="T100" fmla="*/ 2147483646 w 1145"/>
                <a:gd name="T101" fmla="*/ 2147483646 h 446"/>
                <a:gd name="T102" fmla="*/ 2147483646 w 1145"/>
                <a:gd name="T103" fmla="*/ 2147483646 h 446"/>
                <a:gd name="T104" fmla="*/ 2147483646 w 1145"/>
                <a:gd name="T105" fmla="*/ 2147483646 h 446"/>
                <a:gd name="T106" fmla="*/ 2147483646 w 1145"/>
                <a:gd name="T107" fmla="*/ 2147483646 h 446"/>
                <a:gd name="T108" fmla="*/ 2147483646 w 1145"/>
                <a:gd name="T109" fmla="*/ 2147483646 h 446"/>
                <a:gd name="T110" fmla="*/ 2147483646 w 1145"/>
                <a:gd name="T111" fmla="*/ 2147483646 h 446"/>
                <a:gd name="T112" fmla="*/ 2147483646 w 1145"/>
                <a:gd name="T113" fmla="*/ 2147483646 h 4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45" h="446">
                  <a:moveTo>
                    <a:pt x="86" y="67"/>
                  </a:moveTo>
                  <a:cubicBezTo>
                    <a:pt x="86" y="109"/>
                    <a:pt x="86" y="109"/>
                    <a:pt x="86" y="109"/>
                  </a:cubicBezTo>
                  <a:cubicBezTo>
                    <a:pt x="142" y="109"/>
                    <a:pt x="142" y="109"/>
                    <a:pt x="142" y="109"/>
                  </a:cubicBezTo>
                  <a:cubicBezTo>
                    <a:pt x="142" y="122"/>
                    <a:pt x="142" y="122"/>
                    <a:pt x="142" y="122"/>
                  </a:cubicBezTo>
                  <a:cubicBezTo>
                    <a:pt x="72" y="122"/>
                    <a:pt x="72" y="122"/>
                    <a:pt x="72" y="122"/>
                  </a:cubicBezTo>
                  <a:cubicBezTo>
                    <a:pt x="72" y="1"/>
                    <a:pt x="72" y="1"/>
                    <a:pt x="72" y="1"/>
                  </a:cubicBezTo>
                  <a:cubicBezTo>
                    <a:pt x="141" y="1"/>
                    <a:pt x="141" y="1"/>
                    <a:pt x="141" y="1"/>
                  </a:cubicBezTo>
                  <a:cubicBezTo>
                    <a:pt x="141" y="14"/>
                    <a:pt x="141" y="14"/>
                    <a:pt x="141" y="14"/>
                  </a:cubicBezTo>
                  <a:cubicBezTo>
                    <a:pt x="86" y="14"/>
                    <a:pt x="86" y="14"/>
                    <a:pt x="86" y="14"/>
                  </a:cubicBezTo>
                  <a:cubicBezTo>
                    <a:pt x="86" y="54"/>
                    <a:pt x="86" y="54"/>
                    <a:pt x="86" y="54"/>
                  </a:cubicBezTo>
                  <a:cubicBezTo>
                    <a:pt x="136" y="54"/>
                    <a:pt x="136" y="54"/>
                    <a:pt x="136" y="54"/>
                  </a:cubicBezTo>
                  <a:cubicBezTo>
                    <a:pt x="136" y="67"/>
                    <a:pt x="136" y="67"/>
                    <a:pt x="136" y="67"/>
                  </a:cubicBezTo>
                  <a:lnTo>
                    <a:pt x="86" y="67"/>
                  </a:lnTo>
                  <a:close/>
                  <a:moveTo>
                    <a:pt x="248" y="1"/>
                  </a:moveTo>
                  <a:cubicBezTo>
                    <a:pt x="235" y="1"/>
                    <a:pt x="235" y="1"/>
                    <a:pt x="235" y="1"/>
                  </a:cubicBezTo>
                  <a:cubicBezTo>
                    <a:pt x="235" y="93"/>
                    <a:pt x="235" y="93"/>
                    <a:pt x="235" y="93"/>
                  </a:cubicBezTo>
                  <a:cubicBezTo>
                    <a:pt x="184" y="1"/>
                    <a:pt x="184" y="1"/>
                    <a:pt x="184" y="1"/>
                  </a:cubicBezTo>
                  <a:cubicBezTo>
                    <a:pt x="172" y="1"/>
                    <a:pt x="172" y="1"/>
                    <a:pt x="172" y="1"/>
                  </a:cubicBezTo>
                  <a:cubicBezTo>
                    <a:pt x="172" y="122"/>
                    <a:pt x="172" y="122"/>
                    <a:pt x="172" y="122"/>
                  </a:cubicBezTo>
                  <a:cubicBezTo>
                    <a:pt x="185" y="122"/>
                    <a:pt x="185" y="122"/>
                    <a:pt x="185" y="122"/>
                  </a:cubicBezTo>
                  <a:cubicBezTo>
                    <a:pt x="185" y="29"/>
                    <a:pt x="185" y="29"/>
                    <a:pt x="185" y="29"/>
                  </a:cubicBezTo>
                  <a:cubicBezTo>
                    <a:pt x="237" y="122"/>
                    <a:pt x="237" y="122"/>
                    <a:pt x="237" y="122"/>
                  </a:cubicBezTo>
                  <a:cubicBezTo>
                    <a:pt x="248" y="122"/>
                    <a:pt x="248" y="122"/>
                    <a:pt x="248" y="122"/>
                  </a:cubicBezTo>
                  <a:lnTo>
                    <a:pt x="248" y="1"/>
                  </a:lnTo>
                  <a:close/>
                  <a:moveTo>
                    <a:pt x="322" y="74"/>
                  </a:moveTo>
                  <a:cubicBezTo>
                    <a:pt x="345" y="74"/>
                    <a:pt x="345" y="74"/>
                    <a:pt x="345" y="74"/>
                  </a:cubicBezTo>
                  <a:cubicBezTo>
                    <a:pt x="345" y="88"/>
                    <a:pt x="345" y="88"/>
                    <a:pt x="345" y="88"/>
                  </a:cubicBezTo>
                  <a:cubicBezTo>
                    <a:pt x="345" y="101"/>
                    <a:pt x="335" y="111"/>
                    <a:pt x="319" y="111"/>
                  </a:cubicBezTo>
                  <a:cubicBezTo>
                    <a:pt x="303" y="111"/>
                    <a:pt x="293" y="100"/>
                    <a:pt x="293" y="86"/>
                  </a:cubicBezTo>
                  <a:cubicBezTo>
                    <a:pt x="293" y="38"/>
                    <a:pt x="293" y="38"/>
                    <a:pt x="293" y="38"/>
                  </a:cubicBezTo>
                  <a:cubicBezTo>
                    <a:pt x="293" y="23"/>
                    <a:pt x="303" y="12"/>
                    <a:pt x="319" y="12"/>
                  </a:cubicBezTo>
                  <a:cubicBezTo>
                    <a:pt x="335" y="12"/>
                    <a:pt x="344" y="21"/>
                    <a:pt x="344" y="34"/>
                  </a:cubicBezTo>
                  <a:cubicBezTo>
                    <a:pt x="344" y="37"/>
                    <a:pt x="344" y="37"/>
                    <a:pt x="344" y="37"/>
                  </a:cubicBezTo>
                  <a:cubicBezTo>
                    <a:pt x="358" y="37"/>
                    <a:pt x="358" y="37"/>
                    <a:pt x="358" y="37"/>
                  </a:cubicBezTo>
                  <a:cubicBezTo>
                    <a:pt x="358" y="34"/>
                    <a:pt x="358" y="34"/>
                    <a:pt x="358" y="34"/>
                  </a:cubicBezTo>
                  <a:cubicBezTo>
                    <a:pt x="358" y="13"/>
                    <a:pt x="342" y="0"/>
                    <a:pt x="319" y="0"/>
                  </a:cubicBezTo>
                  <a:cubicBezTo>
                    <a:pt x="295" y="0"/>
                    <a:pt x="279" y="14"/>
                    <a:pt x="279" y="38"/>
                  </a:cubicBezTo>
                  <a:cubicBezTo>
                    <a:pt x="279" y="85"/>
                    <a:pt x="279" y="85"/>
                    <a:pt x="279" y="85"/>
                  </a:cubicBezTo>
                  <a:cubicBezTo>
                    <a:pt x="279" y="109"/>
                    <a:pt x="296" y="124"/>
                    <a:pt x="319" y="124"/>
                  </a:cubicBezTo>
                  <a:cubicBezTo>
                    <a:pt x="342" y="124"/>
                    <a:pt x="358" y="110"/>
                    <a:pt x="358" y="87"/>
                  </a:cubicBezTo>
                  <a:cubicBezTo>
                    <a:pt x="358" y="63"/>
                    <a:pt x="358" y="63"/>
                    <a:pt x="358" y="63"/>
                  </a:cubicBezTo>
                  <a:cubicBezTo>
                    <a:pt x="322" y="63"/>
                    <a:pt x="322" y="63"/>
                    <a:pt x="322" y="63"/>
                  </a:cubicBezTo>
                  <a:lnTo>
                    <a:pt x="322" y="74"/>
                  </a:lnTo>
                  <a:close/>
                  <a:moveTo>
                    <a:pt x="403" y="1"/>
                  </a:moveTo>
                  <a:cubicBezTo>
                    <a:pt x="389" y="1"/>
                    <a:pt x="389" y="1"/>
                    <a:pt x="389" y="1"/>
                  </a:cubicBezTo>
                  <a:cubicBezTo>
                    <a:pt x="389" y="122"/>
                    <a:pt x="389" y="122"/>
                    <a:pt x="389" y="122"/>
                  </a:cubicBezTo>
                  <a:cubicBezTo>
                    <a:pt x="403" y="122"/>
                    <a:pt x="403" y="122"/>
                    <a:pt x="403" y="122"/>
                  </a:cubicBezTo>
                  <a:lnTo>
                    <a:pt x="403" y="1"/>
                  </a:lnTo>
                  <a:close/>
                  <a:moveTo>
                    <a:pt x="516" y="1"/>
                  </a:moveTo>
                  <a:cubicBezTo>
                    <a:pt x="503" y="1"/>
                    <a:pt x="503" y="1"/>
                    <a:pt x="503" y="1"/>
                  </a:cubicBezTo>
                  <a:cubicBezTo>
                    <a:pt x="503" y="93"/>
                    <a:pt x="503" y="93"/>
                    <a:pt x="503" y="93"/>
                  </a:cubicBezTo>
                  <a:cubicBezTo>
                    <a:pt x="452" y="1"/>
                    <a:pt x="452" y="1"/>
                    <a:pt x="452" y="1"/>
                  </a:cubicBezTo>
                  <a:cubicBezTo>
                    <a:pt x="439" y="1"/>
                    <a:pt x="439" y="1"/>
                    <a:pt x="439" y="1"/>
                  </a:cubicBezTo>
                  <a:cubicBezTo>
                    <a:pt x="439" y="122"/>
                    <a:pt x="439" y="122"/>
                    <a:pt x="439" y="122"/>
                  </a:cubicBezTo>
                  <a:cubicBezTo>
                    <a:pt x="452" y="122"/>
                    <a:pt x="452" y="122"/>
                    <a:pt x="452" y="122"/>
                  </a:cubicBezTo>
                  <a:cubicBezTo>
                    <a:pt x="452" y="29"/>
                    <a:pt x="452" y="29"/>
                    <a:pt x="452" y="29"/>
                  </a:cubicBezTo>
                  <a:cubicBezTo>
                    <a:pt x="504" y="122"/>
                    <a:pt x="504" y="122"/>
                    <a:pt x="504" y="122"/>
                  </a:cubicBezTo>
                  <a:cubicBezTo>
                    <a:pt x="516" y="122"/>
                    <a:pt x="516" y="122"/>
                    <a:pt x="516" y="122"/>
                  </a:cubicBezTo>
                  <a:lnTo>
                    <a:pt x="516" y="1"/>
                  </a:lnTo>
                  <a:close/>
                  <a:moveTo>
                    <a:pt x="614" y="67"/>
                  </a:moveTo>
                  <a:cubicBezTo>
                    <a:pt x="614" y="54"/>
                    <a:pt x="614" y="54"/>
                    <a:pt x="614" y="54"/>
                  </a:cubicBezTo>
                  <a:cubicBezTo>
                    <a:pt x="564" y="54"/>
                    <a:pt x="564" y="54"/>
                    <a:pt x="564" y="54"/>
                  </a:cubicBezTo>
                  <a:cubicBezTo>
                    <a:pt x="564" y="14"/>
                    <a:pt x="564" y="14"/>
                    <a:pt x="564" y="14"/>
                  </a:cubicBezTo>
                  <a:cubicBezTo>
                    <a:pt x="619" y="14"/>
                    <a:pt x="619" y="14"/>
                    <a:pt x="619" y="14"/>
                  </a:cubicBezTo>
                  <a:cubicBezTo>
                    <a:pt x="619" y="1"/>
                    <a:pt x="619" y="1"/>
                    <a:pt x="619" y="1"/>
                  </a:cubicBezTo>
                  <a:cubicBezTo>
                    <a:pt x="550" y="1"/>
                    <a:pt x="550" y="1"/>
                    <a:pt x="550" y="1"/>
                  </a:cubicBezTo>
                  <a:cubicBezTo>
                    <a:pt x="550" y="122"/>
                    <a:pt x="550" y="122"/>
                    <a:pt x="550" y="122"/>
                  </a:cubicBezTo>
                  <a:cubicBezTo>
                    <a:pt x="620" y="122"/>
                    <a:pt x="620" y="122"/>
                    <a:pt x="620" y="122"/>
                  </a:cubicBezTo>
                  <a:cubicBezTo>
                    <a:pt x="620" y="109"/>
                    <a:pt x="620" y="109"/>
                    <a:pt x="620" y="109"/>
                  </a:cubicBezTo>
                  <a:cubicBezTo>
                    <a:pt x="564" y="109"/>
                    <a:pt x="564" y="109"/>
                    <a:pt x="564" y="109"/>
                  </a:cubicBezTo>
                  <a:cubicBezTo>
                    <a:pt x="564" y="67"/>
                    <a:pt x="564" y="67"/>
                    <a:pt x="564" y="67"/>
                  </a:cubicBezTo>
                  <a:lnTo>
                    <a:pt x="614" y="67"/>
                  </a:lnTo>
                  <a:close/>
                  <a:moveTo>
                    <a:pt x="710" y="67"/>
                  </a:moveTo>
                  <a:cubicBezTo>
                    <a:pt x="710" y="54"/>
                    <a:pt x="710" y="54"/>
                    <a:pt x="710" y="54"/>
                  </a:cubicBezTo>
                  <a:cubicBezTo>
                    <a:pt x="660" y="54"/>
                    <a:pt x="660" y="54"/>
                    <a:pt x="660" y="54"/>
                  </a:cubicBezTo>
                  <a:cubicBezTo>
                    <a:pt x="660" y="14"/>
                    <a:pt x="660" y="14"/>
                    <a:pt x="660" y="14"/>
                  </a:cubicBezTo>
                  <a:cubicBezTo>
                    <a:pt x="715" y="14"/>
                    <a:pt x="715" y="14"/>
                    <a:pt x="715" y="14"/>
                  </a:cubicBezTo>
                  <a:cubicBezTo>
                    <a:pt x="715" y="1"/>
                    <a:pt x="715" y="1"/>
                    <a:pt x="715" y="1"/>
                  </a:cubicBezTo>
                  <a:cubicBezTo>
                    <a:pt x="646" y="1"/>
                    <a:pt x="646" y="1"/>
                    <a:pt x="646" y="1"/>
                  </a:cubicBezTo>
                  <a:cubicBezTo>
                    <a:pt x="646" y="122"/>
                    <a:pt x="646" y="122"/>
                    <a:pt x="646" y="122"/>
                  </a:cubicBezTo>
                  <a:cubicBezTo>
                    <a:pt x="716" y="122"/>
                    <a:pt x="716" y="122"/>
                    <a:pt x="716" y="122"/>
                  </a:cubicBezTo>
                  <a:cubicBezTo>
                    <a:pt x="716" y="109"/>
                    <a:pt x="716" y="109"/>
                    <a:pt x="716" y="109"/>
                  </a:cubicBezTo>
                  <a:cubicBezTo>
                    <a:pt x="660" y="109"/>
                    <a:pt x="660" y="109"/>
                    <a:pt x="660" y="109"/>
                  </a:cubicBezTo>
                  <a:cubicBezTo>
                    <a:pt x="660" y="67"/>
                    <a:pt x="660" y="67"/>
                    <a:pt x="660" y="67"/>
                  </a:cubicBezTo>
                  <a:lnTo>
                    <a:pt x="710" y="67"/>
                  </a:lnTo>
                  <a:close/>
                  <a:moveTo>
                    <a:pt x="822" y="122"/>
                  </a:moveTo>
                  <a:cubicBezTo>
                    <a:pt x="799" y="71"/>
                    <a:pt x="799" y="71"/>
                    <a:pt x="799" y="71"/>
                  </a:cubicBezTo>
                  <a:cubicBezTo>
                    <a:pt x="813" y="66"/>
                    <a:pt x="822" y="53"/>
                    <a:pt x="822" y="37"/>
                  </a:cubicBezTo>
                  <a:cubicBezTo>
                    <a:pt x="822" y="16"/>
                    <a:pt x="805" y="1"/>
                    <a:pt x="781" y="1"/>
                  </a:cubicBezTo>
                  <a:cubicBezTo>
                    <a:pt x="744" y="1"/>
                    <a:pt x="744" y="1"/>
                    <a:pt x="744" y="1"/>
                  </a:cubicBezTo>
                  <a:cubicBezTo>
                    <a:pt x="744" y="122"/>
                    <a:pt x="744" y="122"/>
                    <a:pt x="744" y="122"/>
                  </a:cubicBezTo>
                  <a:cubicBezTo>
                    <a:pt x="758" y="122"/>
                    <a:pt x="758" y="122"/>
                    <a:pt x="758" y="122"/>
                  </a:cubicBezTo>
                  <a:cubicBezTo>
                    <a:pt x="758" y="74"/>
                    <a:pt x="758" y="74"/>
                    <a:pt x="758" y="74"/>
                  </a:cubicBezTo>
                  <a:cubicBezTo>
                    <a:pt x="780" y="74"/>
                    <a:pt x="780" y="74"/>
                    <a:pt x="780" y="74"/>
                  </a:cubicBezTo>
                  <a:cubicBezTo>
                    <a:pt x="782" y="74"/>
                    <a:pt x="784" y="74"/>
                    <a:pt x="785" y="74"/>
                  </a:cubicBezTo>
                  <a:cubicBezTo>
                    <a:pt x="806" y="122"/>
                    <a:pt x="806" y="122"/>
                    <a:pt x="806" y="122"/>
                  </a:cubicBezTo>
                  <a:lnTo>
                    <a:pt x="822" y="122"/>
                  </a:lnTo>
                  <a:close/>
                  <a:moveTo>
                    <a:pt x="780" y="14"/>
                  </a:moveTo>
                  <a:cubicBezTo>
                    <a:pt x="797" y="14"/>
                    <a:pt x="807" y="23"/>
                    <a:pt x="807" y="38"/>
                  </a:cubicBezTo>
                  <a:cubicBezTo>
                    <a:pt x="807" y="52"/>
                    <a:pt x="797" y="62"/>
                    <a:pt x="780" y="62"/>
                  </a:cubicBezTo>
                  <a:cubicBezTo>
                    <a:pt x="758" y="62"/>
                    <a:pt x="758" y="62"/>
                    <a:pt x="758" y="62"/>
                  </a:cubicBezTo>
                  <a:cubicBezTo>
                    <a:pt x="758" y="14"/>
                    <a:pt x="758" y="14"/>
                    <a:pt x="758" y="14"/>
                  </a:cubicBezTo>
                  <a:lnTo>
                    <a:pt x="780" y="14"/>
                  </a:lnTo>
                  <a:close/>
                  <a:moveTo>
                    <a:pt x="920" y="36"/>
                  </a:moveTo>
                  <a:cubicBezTo>
                    <a:pt x="920" y="33"/>
                    <a:pt x="920" y="33"/>
                    <a:pt x="920" y="33"/>
                  </a:cubicBezTo>
                  <a:cubicBezTo>
                    <a:pt x="920" y="13"/>
                    <a:pt x="905" y="0"/>
                    <a:pt x="883" y="0"/>
                  </a:cubicBezTo>
                  <a:cubicBezTo>
                    <a:pt x="861" y="0"/>
                    <a:pt x="846" y="12"/>
                    <a:pt x="846" y="31"/>
                  </a:cubicBezTo>
                  <a:cubicBezTo>
                    <a:pt x="846" y="47"/>
                    <a:pt x="857" y="56"/>
                    <a:pt x="871" y="61"/>
                  </a:cubicBezTo>
                  <a:cubicBezTo>
                    <a:pt x="888" y="68"/>
                    <a:pt x="888" y="68"/>
                    <a:pt x="888" y="68"/>
                  </a:cubicBezTo>
                  <a:cubicBezTo>
                    <a:pt x="899" y="72"/>
                    <a:pt x="908" y="77"/>
                    <a:pt x="908" y="90"/>
                  </a:cubicBezTo>
                  <a:cubicBezTo>
                    <a:pt x="908" y="103"/>
                    <a:pt x="899" y="112"/>
                    <a:pt x="883" y="112"/>
                  </a:cubicBezTo>
                  <a:cubicBezTo>
                    <a:pt x="867" y="112"/>
                    <a:pt x="857" y="103"/>
                    <a:pt x="857" y="91"/>
                  </a:cubicBezTo>
                  <a:cubicBezTo>
                    <a:pt x="857" y="87"/>
                    <a:pt x="857" y="87"/>
                    <a:pt x="857" y="87"/>
                  </a:cubicBezTo>
                  <a:cubicBezTo>
                    <a:pt x="843" y="87"/>
                    <a:pt x="843" y="87"/>
                    <a:pt x="843" y="87"/>
                  </a:cubicBezTo>
                  <a:cubicBezTo>
                    <a:pt x="843" y="90"/>
                    <a:pt x="843" y="90"/>
                    <a:pt x="843" y="90"/>
                  </a:cubicBezTo>
                  <a:cubicBezTo>
                    <a:pt x="843" y="111"/>
                    <a:pt x="860" y="124"/>
                    <a:pt x="883" y="124"/>
                  </a:cubicBezTo>
                  <a:cubicBezTo>
                    <a:pt x="906" y="124"/>
                    <a:pt x="922" y="110"/>
                    <a:pt x="922" y="89"/>
                  </a:cubicBezTo>
                  <a:cubicBezTo>
                    <a:pt x="922" y="68"/>
                    <a:pt x="907" y="61"/>
                    <a:pt x="893" y="55"/>
                  </a:cubicBezTo>
                  <a:cubicBezTo>
                    <a:pt x="873" y="47"/>
                    <a:pt x="873" y="47"/>
                    <a:pt x="873" y="47"/>
                  </a:cubicBezTo>
                  <a:cubicBezTo>
                    <a:pt x="865" y="44"/>
                    <a:pt x="859" y="38"/>
                    <a:pt x="859" y="29"/>
                  </a:cubicBezTo>
                  <a:cubicBezTo>
                    <a:pt x="859" y="19"/>
                    <a:pt x="868" y="11"/>
                    <a:pt x="883" y="11"/>
                  </a:cubicBezTo>
                  <a:cubicBezTo>
                    <a:pt x="898" y="11"/>
                    <a:pt x="906" y="21"/>
                    <a:pt x="906" y="33"/>
                  </a:cubicBezTo>
                  <a:cubicBezTo>
                    <a:pt x="906" y="36"/>
                    <a:pt x="906" y="36"/>
                    <a:pt x="906" y="36"/>
                  </a:cubicBezTo>
                  <a:lnTo>
                    <a:pt x="920" y="36"/>
                  </a:lnTo>
                  <a:close/>
                  <a:moveTo>
                    <a:pt x="1073" y="53"/>
                  </a:moveTo>
                  <a:cubicBezTo>
                    <a:pt x="1025" y="53"/>
                    <a:pt x="1025" y="53"/>
                    <a:pt x="1025" y="53"/>
                  </a:cubicBezTo>
                  <a:cubicBezTo>
                    <a:pt x="1008" y="53"/>
                    <a:pt x="1002" y="44"/>
                    <a:pt x="1002" y="32"/>
                  </a:cubicBezTo>
                  <a:cubicBezTo>
                    <a:pt x="1002" y="20"/>
                    <a:pt x="1009" y="12"/>
                    <a:pt x="1022" y="12"/>
                  </a:cubicBezTo>
                  <a:cubicBezTo>
                    <a:pt x="1036" y="12"/>
                    <a:pt x="1043" y="20"/>
                    <a:pt x="1043" y="32"/>
                  </a:cubicBezTo>
                  <a:cubicBezTo>
                    <a:pt x="1043" y="35"/>
                    <a:pt x="1043" y="35"/>
                    <a:pt x="1043" y="35"/>
                  </a:cubicBezTo>
                  <a:cubicBezTo>
                    <a:pt x="1056" y="35"/>
                    <a:pt x="1056" y="35"/>
                    <a:pt x="1056" y="35"/>
                  </a:cubicBezTo>
                  <a:cubicBezTo>
                    <a:pt x="1056" y="32"/>
                    <a:pt x="1056" y="32"/>
                    <a:pt x="1056" y="32"/>
                  </a:cubicBezTo>
                  <a:cubicBezTo>
                    <a:pt x="1056" y="13"/>
                    <a:pt x="1043" y="0"/>
                    <a:pt x="1022" y="0"/>
                  </a:cubicBezTo>
                  <a:cubicBezTo>
                    <a:pt x="1002" y="0"/>
                    <a:pt x="988" y="12"/>
                    <a:pt x="988" y="31"/>
                  </a:cubicBezTo>
                  <a:cubicBezTo>
                    <a:pt x="988" y="44"/>
                    <a:pt x="993" y="54"/>
                    <a:pt x="1004" y="59"/>
                  </a:cubicBezTo>
                  <a:cubicBezTo>
                    <a:pt x="990" y="64"/>
                    <a:pt x="983" y="75"/>
                    <a:pt x="983" y="89"/>
                  </a:cubicBezTo>
                  <a:cubicBezTo>
                    <a:pt x="983" y="110"/>
                    <a:pt x="999" y="124"/>
                    <a:pt x="1023" y="124"/>
                  </a:cubicBezTo>
                  <a:cubicBezTo>
                    <a:pt x="1046" y="124"/>
                    <a:pt x="1061" y="109"/>
                    <a:pt x="1061" y="87"/>
                  </a:cubicBezTo>
                  <a:cubicBezTo>
                    <a:pt x="1061" y="64"/>
                    <a:pt x="1061" y="64"/>
                    <a:pt x="1061" y="64"/>
                  </a:cubicBezTo>
                  <a:cubicBezTo>
                    <a:pt x="1073" y="64"/>
                    <a:pt x="1073" y="64"/>
                    <a:pt x="1073" y="64"/>
                  </a:cubicBezTo>
                  <a:lnTo>
                    <a:pt x="1073" y="53"/>
                  </a:lnTo>
                  <a:close/>
                  <a:moveTo>
                    <a:pt x="1048" y="87"/>
                  </a:moveTo>
                  <a:cubicBezTo>
                    <a:pt x="1048" y="102"/>
                    <a:pt x="1039" y="112"/>
                    <a:pt x="1023" y="112"/>
                  </a:cubicBezTo>
                  <a:cubicBezTo>
                    <a:pt x="1006" y="112"/>
                    <a:pt x="997" y="102"/>
                    <a:pt x="997" y="88"/>
                  </a:cubicBezTo>
                  <a:cubicBezTo>
                    <a:pt x="997" y="76"/>
                    <a:pt x="1005" y="64"/>
                    <a:pt x="1025" y="64"/>
                  </a:cubicBezTo>
                  <a:cubicBezTo>
                    <a:pt x="1048" y="64"/>
                    <a:pt x="1048" y="64"/>
                    <a:pt x="1048" y="64"/>
                  </a:cubicBezTo>
                  <a:cubicBezTo>
                    <a:pt x="1048" y="87"/>
                    <a:pt x="1048" y="87"/>
                    <a:pt x="1048" y="87"/>
                  </a:cubicBezTo>
                  <a:moveTo>
                    <a:pt x="43" y="259"/>
                  </a:moveTo>
                  <a:cubicBezTo>
                    <a:pt x="66" y="259"/>
                    <a:pt x="66" y="259"/>
                    <a:pt x="66" y="259"/>
                  </a:cubicBezTo>
                  <a:cubicBezTo>
                    <a:pt x="66" y="272"/>
                    <a:pt x="66" y="272"/>
                    <a:pt x="66" y="272"/>
                  </a:cubicBezTo>
                  <a:cubicBezTo>
                    <a:pt x="66" y="286"/>
                    <a:pt x="56" y="296"/>
                    <a:pt x="40" y="296"/>
                  </a:cubicBezTo>
                  <a:cubicBezTo>
                    <a:pt x="23" y="296"/>
                    <a:pt x="14" y="285"/>
                    <a:pt x="14" y="270"/>
                  </a:cubicBezTo>
                  <a:cubicBezTo>
                    <a:pt x="14" y="223"/>
                    <a:pt x="14" y="223"/>
                    <a:pt x="14" y="223"/>
                  </a:cubicBezTo>
                  <a:cubicBezTo>
                    <a:pt x="14" y="208"/>
                    <a:pt x="23" y="197"/>
                    <a:pt x="40" y="197"/>
                  </a:cubicBezTo>
                  <a:cubicBezTo>
                    <a:pt x="56" y="197"/>
                    <a:pt x="65" y="206"/>
                    <a:pt x="65" y="219"/>
                  </a:cubicBezTo>
                  <a:cubicBezTo>
                    <a:pt x="65" y="222"/>
                    <a:pt x="65" y="222"/>
                    <a:pt x="65" y="222"/>
                  </a:cubicBezTo>
                  <a:cubicBezTo>
                    <a:pt x="79" y="222"/>
                    <a:pt x="79" y="222"/>
                    <a:pt x="79" y="222"/>
                  </a:cubicBezTo>
                  <a:cubicBezTo>
                    <a:pt x="79" y="219"/>
                    <a:pt x="79" y="219"/>
                    <a:pt x="79" y="219"/>
                  </a:cubicBezTo>
                  <a:cubicBezTo>
                    <a:pt x="79" y="198"/>
                    <a:pt x="63" y="184"/>
                    <a:pt x="40" y="184"/>
                  </a:cubicBezTo>
                  <a:cubicBezTo>
                    <a:pt x="16" y="184"/>
                    <a:pt x="0" y="199"/>
                    <a:pt x="0" y="223"/>
                  </a:cubicBezTo>
                  <a:cubicBezTo>
                    <a:pt x="0" y="270"/>
                    <a:pt x="0" y="270"/>
                    <a:pt x="0" y="270"/>
                  </a:cubicBezTo>
                  <a:cubicBezTo>
                    <a:pt x="0" y="294"/>
                    <a:pt x="17" y="309"/>
                    <a:pt x="40" y="309"/>
                  </a:cubicBezTo>
                  <a:cubicBezTo>
                    <a:pt x="63" y="309"/>
                    <a:pt x="79" y="295"/>
                    <a:pt x="79" y="272"/>
                  </a:cubicBezTo>
                  <a:cubicBezTo>
                    <a:pt x="79" y="248"/>
                    <a:pt x="79" y="248"/>
                    <a:pt x="79" y="248"/>
                  </a:cubicBezTo>
                  <a:cubicBezTo>
                    <a:pt x="43" y="248"/>
                    <a:pt x="43" y="248"/>
                    <a:pt x="43" y="248"/>
                  </a:cubicBezTo>
                  <a:lnTo>
                    <a:pt x="43" y="259"/>
                  </a:lnTo>
                  <a:close/>
                  <a:moveTo>
                    <a:pt x="169" y="251"/>
                  </a:moveTo>
                  <a:cubicBezTo>
                    <a:pt x="169" y="239"/>
                    <a:pt x="169" y="239"/>
                    <a:pt x="169" y="239"/>
                  </a:cubicBezTo>
                  <a:cubicBezTo>
                    <a:pt x="119" y="239"/>
                    <a:pt x="119" y="239"/>
                    <a:pt x="119" y="239"/>
                  </a:cubicBezTo>
                  <a:cubicBezTo>
                    <a:pt x="119" y="199"/>
                    <a:pt x="119" y="199"/>
                    <a:pt x="119" y="199"/>
                  </a:cubicBezTo>
                  <a:cubicBezTo>
                    <a:pt x="173" y="199"/>
                    <a:pt x="173" y="199"/>
                    <a:pt x="173" y="199"/>
                  </a:cubicBezTo>
                  <a:cubicBezTo>
                    <a:pt x="173" y="186"/>
                    <a:pt x="173" y="186"/>
                    <a:pt x="173" y="186"/>
                  </a:cubicBezTo>
                  <a:cubicBezTo>
                    <a:pt x="105" y="186"/>
                    <a:pt x="105" y="186"/>
                    <a:pt x="105" y="186"/>
                  </a:cubicBezTo>
                  <a:cubicBezTo>
                    <a:pt x="105" y="307"/>
                    <a:pt x="105" y="307"/>
                    <a:pt x="105" y="307"/>
                  </a:cubicBezTo>
                  <a:cubicBezTo>
                    <a:pt x="175" y="307"/>
                    <a:pt x="175" y="307"/>
                    <a:pt x="175" y="307"/>
                  </a:cubicBezTo>
                  <a:cubicBezTo>
                    <a:pt x="175" y="294"/>
                    <a:pt x="175" y="294"/>
                    <a:pt x="175" y="294"/>
                  </a:cubicBezTo>
                  <a:cubicBezTo>
                    <a:pt x="119" y="294"/>
                    <a:pt x="119" y="294"/>
                    <a:pt x="119" y="294"/>
                  </a:cubicBezTo>
                  <a:cubicBezTo>
                    <a:pt x="119" y="251"/>
                    <a:pt x="119" y="251"/>
                    <a:pt x="119" y="251"/>
                  </a:cubicBezTo>
                  <a:lnTo>
                    <a:pt x="169" y="251"/>
                  </a:lnTo>
                  <a:close/>
                  <a:moveTo>
                    <a:pt x="275" y="223"/>
                  </a:moveTo>
                  <a:cubicBezTo>
                    <a:pt x="275" y="199"/>
                    <a:pt x="259" y="184"/>
                    <a:pt x="235" y="184"/>
                  </a:cubicBezTo>
                  <a:cubicBezTo>
                    <a:pt x="211" y="184"/>
                    <a:pt x="196" y="199"/>
                    <a:pt x="196" y="223"/>
                  </a:cubicBezTo>
                  <a:cubicBezTo>
                    <a:pt x="196" y="270"/>
                    <a:pt x="196" y="270"/>
                    <a:pt x="196" y="270"/>
                  </a:cubicBezTo>
                  <a:cubicBezTo>
                    <a:pt x="196" y="294"/>
                    <a:pt x="212" y="309"/>
                    <a:pt x="235" y="309"/>
                  </a:cubicBezTo>
                  <a:cubicBezTo>
                    <a:pt x="259" y="309"/>
                    <a:pt x="275" y="294"/>
                    <a:pt x="275" y="270"/>
                  </a:cubicBezTo>
                  <a:lnTo>
                    <a:pt x="275" y="223"/>
                  </a:lnTo>
                  <a:close/>
                  <a:moveTo>
                    <a:pt x="210" y="223"/>
                  </a:moveTo>
                  <a:cubicBezTo>
                    <a:pt x="210" y="208"/>
                    <a:pt x="219" y="197"/>
                    <a:pt x="235" y="197"/>
                  </a:cubicBezTo>
                  <a:cubicBezTo>
                    <a:pt x="252" y="197"/>
                    <a:pt x="261" y="208"/>
                    <a:pt x="261" y="223"/>
                  </a:cubicBezTo>
                  <a:cubicBezTo>
                    <a:pt x="261" y="270"/>
                    <a:pt x="261" y="270"/>
                    <a:pt x="261" y="270"/>
                  </a:cubicBezTo>
                  <a:cubicBezTo>
                    <a:pt x="261" y="285"/>
                    <a:pt x="252" y="296"/>
                    <a:pt x="235" y="296"/>
                  </a:cubicBezTo>
                  <a:cubicBezTo>
                    <a:pt x="219" y="296"/>
                    <a:pt x="210" y="285"/>
                    <a:pt x="210" y="270"/>
                  </a:cubicBezTo>
                  <a:lnTo>
                    <a:pt x="210" y="223"/>
                  </a:lnTo>
                  <a:close/>
                  <a:moveTo>
                    <a:pt x="376" y="221"/>
                  </a:moveTo>
                  <a:cubicBezTo>
                    <a:pt x="376" y="218"/>
                    <a:pt x="376" y="218"/>
                    <a:pt x="376" y="218"/>
                  </a:cubicBezTo>
                  <a:cubicBezTo>
                    <a:pt x="376" y="197"/>
                    <a:pt x="360" y="184"/>
                    <a:pt x="338" y="184"/>
                  </a:cubicBezTo>
                  <a:cubicBezTo>
                    <a:pt x="316" y="184"/>
                    <a:pt x="302" y="197"/>
                    <a:pt x="302" y="215"/>
                  </a:cubicBezTo>
                  <a:cubicBezTo>
                    <a:pt x="302" y="232"/>
                    <a:pt x="313" y="240"/>
                    <a:pt x="326" y="246"/>
                  </a:cubicBezTo>
                  <a:cubicBezTo>
                    <a:pt x="343" y="253"/>
                    <a:pt x="343" y="253"/>
                    <a:pt x="343" y="253"/>
                  </a:cubicBezTo>
                  <a:cubicBezTo>
                    <a:pt x="355" y="257"/>
                    <a:pt x="364" y="262"/>
                    <a:pt x="364" y="275"/>
                  </a:cubicBezTo>
                  <a:cubicBezTo>
                    <a:pt x="364" y="288"/>
                    <a:pt x="355" y="297"/>
                    <a:pt x="338" y="297"/>
                  </a:cubicBezTo>
                  <a:cubicBezTo>
                    <a:pt x="322" y="297"/>
                    <a:pt x="313" y="288"/>
                    <a:pt x="313" y="275"/>
                  </a:cubicBezTo>
                  <a:cubicBezTo>
                    <a:pt x="313" y="272"/>
                    <a:pt x="313" y="272"/>
                    <a:pt x="313" y="272"/>
                  </a:cubicBezTo>
                  <a:cubicBezTo>
                    <a:pt x="299" y="272"/>
                    <a:pt x="299" y="272"/>
                    <a:pt x="299" y="272"/>
                  </a:cubicBezTo>
                  <a:cubicBezTo>
                    <a:pt x="299" y="275"/>
                    <a:pt x="299" y="275"/>
                    <a:pt x="299" y="275"/>
                  </a:cubicBezTo>
                  <a:cubicBezTo>
                    <a:pt x="299" y="296"/>
                    <a:pt x="315" y="309"/>
                    <a:pt x="339" y="309"/>
                  </a:cubicBezTo>
                  <a:cubicBezTo>
                    <a:pt x="362" y="309"/>
                    <a:pt x="378" y="295"/>
                    <a:pt x="378" y="274"/>
                  </a:cubicBezTo>
                  <a:cubicBezTo>
                    <a:pt x="378" y="253"/>
                    <a:pt x="362" y="246"/>
                    <a:pt x="349" y="240"/>
                  </a:cubicBezTo>
                  <a:cubicBezTo>
                    <a:pt x="329" y="232"/>
                    <a:pt x="329" y="232"/>
                    <a:pt x="329" y="232"/>
                  </a:cubicBezTo>
                  <a:cubicBezTo>
                    <a:pt x="321" y="229"/>
                    <a:pt x="315" y="223"/>
                    <a:pt x="315" y="214"/>
                  </a:cubicBezTo>
                  <a:cubicBezTo>
                    <a:pt x="315" y="204"/>
                    <a:pt x="323" y="196"/>
                    <a:pt x="338" y="196"/>
                  </a:cubicBezTo>
                  <a:cubicBezTo>
                    <a:pt x="353" y="196"/>
                    <a:pt x="362" y="206"/>
                    <a:pt x="362" y="218"/>
                  </a:cubicBezTo>
                  <a:cubicBezTo>
                    <a:pt x="362" y="221"/>
                    <a:pt x="362" y="221"/>
                    <a:pt x="362" y="221"/>
                  </a:cubicBezTo>
                  <a:lnTo>
                    <a:pt x="376" y="221"/>
                  </a:lnTo>
                  <a:close/>
                  <a:moveTo>
                    <a:pt x="465" y="268"/>
                  </a:moveTo>
                  <a:cubicBezTo>
                    <a:pt x="465" y="272"/>
                    <a:pt x="465" y="272"/>
                    <a:pt x="465" y="272"/>
                  </a:cubicBezTo>
                  <a:cubicBezTo>
                    <a:pt x="465" y="286"/>
                    <a:pt x="456" y="296"/>
                    <a:pt x="440" y="296"/>
                  </a:cubicBezTo>
                  <a:cubicBezTo>
                    <a:pt x="424" y="296"/>
                    <a:pt x="414" y="285"/>
                    <a:pt x="414" y="270"/>
                  </a:cubicBezTo>
                  <a:cubicBezTo>
                    <a:pt x="414" y="223"/>
                    <a:pt x="414" y="223"/>
                    <a:pt x="414" y="223"/>
                  </a:cubicBezTo>
                  <a:cubicBezTo>
                    <a:pt x="414" y="208"/>
                    <a:pt x="424" y="197"/>
                    <a:pt x="440" y="197"/>
                  </a:cubicBezTo>
                  <a:cubicBezTo>
                    <a:pt x="456" y="197"/>
                    <a:pt x="465" y="207"/>
                    <a:pt x="465" y="221"/>
                  </a:cubicBezTo>
                  <a:cubicBezTo>
                    <a:pt x="465" y="224"/>
                    <a:pt x="465" y="224"/>
                    <a:pt x="465" y="224"/>
                  </a:cubicBezTo>
                  <a:cubicBezTo>
                    <a:pt x="479" y="224"/>
                    <a:pt x="479" y="224"/>
                    <a:pt x="479" y="224"/>
                  </a:cubicBezTo>
                  <a:cubicBezTo>
                    <a:pt x="479" y="221"/>
                    <a:pt x="479" y="221"/>
                    <a:pt x="479" y="221"/>
                  </a:cubicBezTo>
                  <a:cubicBezTo>
                    <a:pt x="479" y="198"/>
                    <a:pt x="463" y="184"/>
                    <a:pt x="440" y="184"/>
                  </a:cubicBezTo>
                  <a:cubicBezTo>
                    <a:pt x="416" y="184"/>
                    <a:pt x="401" y="199"/>
                    <a:pt x="401" y="223"/>
                  </a:cubicBezTo>
                  <a:cubicBezTo>
                    <a:pt x="401" y="270"/>
                    <a:pt x="401" y="270"/>
                    <a:pt x="401" y="270"/>
                  </a:cubicBezTo>
                  <a:cubicBezTo>
                    <a:pt x="401" y="294"/>
                    <a:pt x="417" y="309"/>
                    <a:pt x="440" y="309"/>
                  </a:cubicBezTo>
                  <a:cubicBezTo>
                    <a:pt x="463" y="309"/>
                    <a:pt x="479" y="295"/>
                    <a:pt x="479" y="272"/>
                  </a:cubicBezTo>
                  <a:cubicBezTo>
                    <a:pt x="479" y="268"/>
                    <a:pt x="479" y="268"/>
                    <a:pt x="479" y="268"/>
                  </a:cubicBezTo>
                  <a:lnTo>
                    <a:pt x="465" y="268"/>
                  </a:lnTo>
                  <a:close/>
                  <a:moveTo>
                    <a:pt x="522" y="186"/>
                  </a:moveTo>
                  <a:cubicBezTo>
                    <a:pt x="508" y="186"/>
                    <a:pt x="508" y="186"/>
                    <a:pt x="508" y="186"/>
                  </a:cubicBezTo>
                  <a:cubicBezTo>
                    <a:pt x="508" y="307"/>
                    <a:pt x="508" y="307"/>
                    <a:pt x="508" y="307"/>
                  </a:cubicBezTo>
                  <a:cubicBezTo>
                    <a:pt x="522" y="307"/>
                    <a:pt x="522" y="307"/>
                    <a:pt x="522" y="307"/>
                  </a:cubicBezTo>
                  <a:lnTo>
                    <a:pt x="522" y="186"/>
                  </a:lnTo>
                  <a:close/>
                  <a:moveTo>
                    <a:pt x="620" y="251"/>
                  </a:moveTo>
                  <a:cubicBezTo>
                    <a:pt x="620" y="239"/>
                    <a:pt x="620" y="239"/>
                    <a:pt x="620" y="239"/>
                  </a:cubicBezTo>
                  <a:cubicBezTo>
                    <a:pt x="570" y="239"/>
                    <a:pt x="570" y="239"/>
                    <a:pt x="570" y="239"/>
                  </a:cubicBezTo>
                  <a:cubicBezTo>
                    <a:pt x="570" y="199"/>
                    <a:pt x="570" y="199"/>
                    <a:pt x="570" y="199"/>
                  </a:cubicBezTo>
                  <a:cubicBezTo>
                    <a:pt x="625" y="199"/>
                    <a:pt x="625" y="199"/>
                    <a:pt x="625" y="199"/>
                  </a:cubicBezTo>
                  <a:cubicBezTo>
                    <a:pt x="625" y="186"/>
                    <a:pt x="625" y="186"/>
                    <a:pt x="625" y="186"/>
                  </a:cubicBezTo>
                  <a:cubicBezTo>
                    <a:pt x="556" y="186"/>
                    <a:pt x="556" y="186"/>
                    <a:pt x="556" y="186"/>
                  </a:cubicBezTo>
                  <a:cubicBezTo>
                    <a:pt x="556" y="307"/>
                    <a:pt x="556" y="307"/>
                    <a:pt x="556" y="307"/>
                  </a:cubicBezTo>
                  <a:cubicBezTo>
                    <a:pt x="626" y="307"/>
                    <a:pt x="626" y="307"/>
                    <a:pt x="626" y="307"/>
                  </a:cubicBezTo>
                  <a:cubicBezTo>
                    <a:pt x="626" y="294"/>
                    <a:pt x="626" y="294"/>
                    <a:pt x="626" y="294"/>
                  </a:cubicBezTo>
                  <a:cubicBezTo>
                    <a:pt x="570" y="294"/>
                    <a:pt x="570" y="294"/>
                    <a:pt x="570" y="294"/>
                  </a:cubicBezTo>
                  <a:cubicBezTo>
                    <a:pt x="570" y="251"/>
                    <a:pt x="570" y="251"/>
                    <a:pt x="570" y="251"/>
                  </a:cubicBezTo>
                  <a:lnTo>
                    <a:pt x="620" y="251"/>
                  </a:lnTo>
                  <a:close/>
                  <a:moveTo>
                    <a:pt x="731" y="186"/>
                  </a:moveTo>
                  <a:cubicBezTo>
                    <a:pt x="718" y="186"/>
                    <a:pt x="718" y="186"/>
                    <a:pt x="718" y="186"/>
                  </a:cubicBezTo>
                  <a:cubicBezTo>
                    <a:pt x="718" y="278"/>
                    <a:pt x="718" y="278"/>
                    <a:pt x="718" y="278"/>
                  </a:cubicBezTo>
                  <a:cubicBezTo>
                    <a:pt x="666" y="186"/>
                    <a:pt x="666" y="186"/>
                    <a:pt x="666" y="186"/>
                  </a:cubicBezTo>
                  <a:cubicBezTo>
                    <a:pt x="654" y="186"/>
                    <a:pt x="654" y="186"/>
                    <a:pt x="654" y="186"/>
                  </a:cubicBezTo>
                  <a:cubicBezTo>
                    <a:pt x="654" y="307"/>
                    <a:pt x="654" y="307"/>
                    <a:pt x="654" y="307"/>
                  </a:cubicBezTo>
                  <a:cubicBezTo>
                    <a:pt x="667" y="307"/>
                    <a:pt x="667" y="307"/>
                    <a:pt x="667" y="307"/>
                  </a:cubicBezTo>
                  <a:cubicBezTo>
                    <a:pt x="667" y="214"/>
                    <a:pt x="667" y="214"/>
                    <a:pt x="667" y="214"/>
                  </a:cubicBezTo>
                  <a:cubicBezTo>
                    <a:pt x="719" y="307"/>
                    <a:pt x="719" y="307"/>
                    <a:pt x="719" y="307"/>
                  </a:cubicBezTo>
                  <a:cubicBezTo>
                    <a:pt x="731" y="307"/>
                    <a:pt x="731" y="307"/>
                    <a:pt x="731" y="307"/>
                  </a:cubicBezTo>
                  <a:lnTo>
                    <a:pt x="731" y="186"/>
                  </a:lnTo>
                  <a:close/>
                  <a:moveTo>
                    <a:pt x="749" y="199"/>
                  </a:moveTo>
                  <a:cubicBezTo>
                    <a:pt x="781" y="199"/>
                    <a:pt x="781" y="199"/>
                    <a:pt x="781" y="199"/>
                  </a:cubicBezTo>
                  <a:cubicBezTo>
                    <a:pt x="781" y="307"/>
                    <a:pt x="781" y="307"/>
                    <a:pt x="781" y="307"/>
                  </a:cubicBezTo>
                  <a:cubicBezTo>
                    <a:pt x="795" y="307"/>
                    <a:pt x="795" y="307"/>
                    <a:pt x="795" y="307"/>
                  </a:cubicBezTo>
                  <a:cubicBezTo>
                    <a:pt x="795" y="199"/>
                    <a:pt x="795" y="199"/>
                    <a:pt x="795" y="199"/>
                  </a:cubicBezTo>
                  <a:cubicBezTo>
                    <a:pt x="827" y="199"/>
                    <a:pt x="827" y="199"/>
                    <a:pt x="827" y="199"/>
                  </a:cubicBezTo>
                  <a:cubicBezTo>
                    <a:pt x="827" y="186"/>
                    <a:pt x="827" y="186"/>
                    <a:pt x="827" y="186"/>
                  </a:cubicBezTo>
                  <a:cubicBezTo>
                    <a:pt x="749" y="186"/>
                    <a:pt x="749" y="186"/>
                    <a:pt x="749" y="186"/>
                  </a:cubicBezTo>
                  <a:lnTo>
                    <a:pt x="749" y="199"/>
                  </a:lnTo>
                  <a:close/>
                  <a:moveTo>
                    <a:pt x="863" y="186"/>
                  </a:moveTo>
                  <a:cubicBezTo>
                    <a:pt x="849" y="186"/>
                    <a:pt x="849" y="186"/>
                    <a:pt x="849" y="186"/>
                  </a:cubicBezTo>
                  <a:cubicBezTo>
                    <a:pt x="849" y="307"/>
                    <a:pt x="849" y="307"/>
                    <a:pt x="849" y="307"/>
                  </a:cubicBezTo>
                  <a:cubicBezTo>
                    <a:pt x="863" y="307"/>
                    <a:pt x="863" y="307"/>
                    <a:pt x="863" y="307"/>
                  </a:cubicBezTo>
                  <a:lnTo>
                    <a:pt x="863" y="186"/>
                  </a:lnTo>
                  <a:close/>
                  <a:moveTo>
                    <a:pt x="967" y="221"/>
                  </a:moveTo>
                  <a:cubicBezTo>
                    <a:pt x="967" y="218"/>
                    <a:pt x="967" y="218"/>
                    <a:pt x="967" y="218"/>
                  </a:cubicBezTo>
                  <a:cubicBezTo>
                    <a:pt x="967" y="197"/>
                    <a:pt x="952" y="184"/>
                    <a:pt x="930" y="184"/>
                  </a:cubicBezTo>
                  <a:cubicBezTo>
                    <a:pt x="908" y="184"/>
                    <a:pt x="893" y="197"/>
                    <a:pt x="893" y="215"/>
                  </a:cubicBezTo>
                  <a:cubicBezTo>
                    <a:pt x="893" y="232"/>
                    <a:pt x="904" y="240"/>
                    <a:pt x="918" y="246"/>
                  </a:cubicBezTo>
                  <a:cubicBezTo>
                    <a:pt x="935" y="253"/>
                    <a:pt x="935" y="253"/>
                    <a:pt x="935" y="253"/>
                  </a:cubicBezTo>
                  <a:cubicBezTo>
                    <a:pt x="946" y="257"/>
                    <a:pt x="956" y="262"/>
                    <a:pt x="956" y="275"/>
                  </a:cubicBezTo>
                  <a:cubicBezTo>
                    <a:pt x="956" y="288"/>
                    <a:pt x="946" y="297"/>
                    <a:pt x="930" y="297"/>
                  </a:cubicBezTo>
                  <a:cubicBezTo>
                    <a:pt x="914" y="297"/>
                    <a:pt x="904" y="288"/>
                    <a:pt x="904" y="275"/>
                  </a:cubicBezTo>
                  <a:cubicBezTo>
                    <a:pt x="904" y="272"/>
                    <a:pt x="904" y="272"/>
                    <a:pt x="904" y="272"/>
                  </a:cubicBezTo>
                  <a:cubicBezTo>
                    <a:pt x="891" y="272"/>
                    <a:pt x="891" y="272"/>
                    <a:pt x="891" y="272"/>
                  </a:cubicBezTo>
                  <a:cubicBezTo>
                    <a:pt x="891" y="275"/>
                    <a:pt x="891" y="275"/>
                    <a:pt x="891" y="275"/>
                  </a:cubicBezTo>
                  <a:cubicBezTo>
                    <a:pt x="891" y="296"/>
                    <a:pt x="907" y="309"/>
                    <a:pt x="930" y="309"/>
                  </a:cubicBezTo>
                  <a:cubicBezTo>
                    <a:pt x="953" y="309"/>
                    <a:pt x="969" y="295"/>
                    <a:pt x="969" y="274"/>
                  </a:cubicBezTo>
                  <a:cubicBezTo>
                    <a:pt x="969" y="253"/>
                    <a:pt x="954" y="246"/>
                    <a:pt x="940" y="240"/>
                  </a:cubicBezTo>
                  <a:cubicBezTo>
                    <a:pt x="920" y="232"/>
                    <a:pt x="920" y="232"/>
                    <a:pt x="920" y="232"/>
                  </a:cubicBezTo>
                  <a:cubicBezTo>
                    <a:pt x="913" y="229"/>
                    <a:pt x="907" y="223"/>
                    <a:pt x="907" y="214"/>
                  </a:cubicBezTo>
                  <a:cubicBezTo>
                    <a:pt x="907" y="204"/>
                    <a:pt x="915" y="196"/>
                    <a:pt x="930" y="196"/>
                  </a:cubicBezTo>
                  <a:cubicBezTo>
                    <a:pt x="945" y="196"/>
                    <a:pt x="954" y="206"/>
                    <a:pt x="954" y="218"/>
                  </a:cubicBezTo>
                  <a:cubicBezTo>
                    <a:pt x="954" y="221"/>
                    <a:pt x="954" y="221"/>
                    <a:pt x="954" y="221"/>
                  </a:cubicBezTo>
                  <a:lnTo>
                    <a:pt x="967" y="221"/>
                  </a:lnTo>
                  <a:close/>
                  <a:moveTo>
                    <a:pt x="979" y="199"/>
                  </a:moveTo>
                  <a:cubicBezTo>
                    <a:pt x="1011" y="199"/>
                    <a:pt x="1011" y="199"/>
                    <a:pt x="1011" y="199"/>
                  </a:cubicBezTo>
                  <a:cubicBezTo>
                    <a:pt x="1011" y="307"/>
                    <a:pt x="1011" y="307"/>
                    <a:pt x="1011" y="307"/>
                  </a:cubicBezTo>
                  <a:cubicBezTo>
                    <a:pt x="1025" y="307"/>
                    <a:pt x="1025" y="307"/>
                    <a:pt x="1025" y="307"/>
                  </a:cubicBezTo>
                  <a:cubicBezTo>
                    <a:pt x="1025" y="199"/>
                    <a:pt x="1025" y="199"/>
                    <a:pt x="1025" y="199"/>
                  </a:cubicBezTo>
                  <a:cubicBezTo>
                    <a:pt x="1057" y="199"/>
                    <a:pt x="1057" y="199"/>
                    <a:pt x="1057" y="199"/>
                  </a:cubicBezTo>
                  <a:cubicBezTo>
                    <a:pt x="1057" y="186"/>
                    <a:pt x="1057" y="186"/>
                    <a:pt x="1057" y="186"/>
                  </a:cubicBezTo>
                  <a:cubicBezTo>
                    <a:pt x="979" y="186"/>
                    <a:pt x="979" y="186"/>
                    <a:pt x="979" y="186"/>
                  </a:cubicBezTo>
                  <a:lnTo>
                    <a:pt x="979" y="199"/>
                  </a:lnTo>
                  <a:close/>
                  <a:moveTo>
                    <a:pt x="1143" y="221"/>
                  </a:moveTo>
                  <a:cubicBezTo>
                    <a:pt x="1143" y="218"/>
                    <a:pt x="1143" y="218"/>
                    <a:pt x="1143" y="218"/>
                  </a:cubicBezTo>
                  <a:cubicBezTo>
                    <a:pt x="1143" y="197"/>
                    <a:pt x="1127" y="184"/>
                    <a:pt x="1105" y="184"/>
                  </a:cubicBezTo>
                  <a:cubicBezTo>
                    <a:pt x="1083" y="184"/>
                    <a:pt x="1069" y="197"/>
                    <a:pt x="1069" y="215"/>
                  </a:cubicBezTo>
                  <a:cubicBezTo>
                    <a:pt x="1069" y="232"/>
                    <a:pt x="1080" y="240"/>
                    <a:pt x="1093" y="246"/>
                  </a:cubicBezTo>
                  <a:cubicBezTo>
                    <a:pt x="1111" y="253"/>
                    <a:pt x="1111" y="253"/>
                    <a:pt x="1111" y="253"/>
                  </a:cubicBezTo>
                  <a:cubicBezTo>
                    <a:pt x="1122" y="257"/>
                    <a:pt x="1131" y="262"/>
                    <a:pt x="1131" y="275"/>
                  </a:cubicBezTo>
                  <a:cubicBezTo>
                    <a:pt x="1131" y="288"/>
                    <a:pt x="1122" y="297"/>
                    <a:pt x="1105" y="297"/>
                  </a:cubicBezTo>
                  <a:cubicBezTo>
                    <a:pt x="1089" y="297"/>
                    <a:pt x="1080" y="288"/>
                    <a:pt x="1080" y="275"/>
                  </a:cubicBezTo>
                  <a:cubicBezTo>
                    <a:pt x="1080" y="272"/>
                    <a:pt x="1080" y="272"/>
                    <a:pt x="1080" y="272"/>
                  </a:cubicBezTo>
                  <a:cubicBezTo>
                    <a:pt x="1066" y="272"/>
                    <a:pt x="1066" y="272"/>
                    <a:pt x="1066" y="272"/>
                  </a:cubicBezTo>
                  <a:cubicBezTo>
                    <a:pt x="1066" y="275"/>
                    <a:pt x="1066" y="275"/>
                    <a:pt x="1066" y="275"/>
                  </a:cubicBezTo>
                  <a:cubicBezTo>
                    <a:pt x="1066" y="296"/>
                    <a:pt x="1082" y="309"/>
                    <a:pt x="1106" y="309"/>
                  </a:cubicBezTo>
                  <a:cubicBezTo>
                    <a:pt x="1129" y="309"/>
                    <a:pt x="1145" y="295"/>
                    <a:pt x="1145" y="274"/>
                  </a:cubicBezTo>
                  <a:cubicBezTo>
                    <a:pt x="1145" y="253"/>
                    <a:pt x="1129" y="246"/>
                    <a:pt x="1116" y="240"/>
                  </a:cubicBezTo>
                  <a:cubicBezTo>
                    <a:pt x="1096" y="232"/>
                    <a:pt x="1096" y="232"/>
                    <a:pt x="1096" y="232"/>
                  </a:cubicBezTo>
                  <a:cubicBezTo>
                    <a:pt x="1088" y="229"/>
                    <a:pt x="1082" y="223"/>
                    <a:pt x="1082" y="214"/>
                  </a:cubicBezTo>
                  <a:cubicBezTo>
                    <a:pt x="1082" y="204"/>
                    <a:pt x="1091" y="196"/>
                    <a:pt x="1105" y="196"/>
                  </a:cubicBezTo>
                  <a:cubicBezTo>
                    <a:pt x="1120" y="196"/>
                    <a:pt x="1129" y="206"/>
                    <a:pt x="1129" y="218"/>
                  </a:cubicBezTo>
                  <a:cubicBezTo>
                    <a:pt x="1129" y="221"/>
                    <a:pt x="1129" y="221"/>
                    <a:pt x="1129" y="221"/>
                  </a:cubicBezTo>
                  <a:lnTo>
                    <a:pt x="1143" y="221"/>
                  </a:lnTo>
                  <a:close/>
                  <a:moveTo>
                    <a:pt x="151" y="445"/>
                  </a:moveTo>
                  <a:cubicBezTo>
                    <a:pt x="176" y="445"/>
                    <a:pt x="176" y="445"/>
                    <a:pt x="176" y="445"/>
                  </a:cubicBezTo>
                  <a:cubicBezTo>
                    <a:pt x="188" y="445"/>
                    <a:pt x="197" y="437"/>
                    <a:pt x="197" y="425"/>
                  </a:cubicBezTo>
                  <a:cubicBezTo>
                    <a:pt x="197" y="416"/>
                    <a:pt x="192" y="410"/>
                    <a:pt x="185" y="408"/>
                  </a:cubicBezTo>
                  <a:cubicBezTo>
                    <a:pt x="185" y="408"/>
                    <a:pt x="185" y="408"/>
                    <a:pt x="185" y="408"/>
                  </a:cubicBezTo>
                  <a:cubicBezTo>
                    <a:pt x="191" y="405"/>
                    <a:pt x="195" y="400"/>
                    <a:pt x="195" y="392"/>
                  </a:cubicBezTo>
                  <a:cubicBezTo>
                    <a:pt x="195" y="381"/>
                    <a:pt x="186" y="374"/>
                    <a:pt x="174" y="374"/>
                  </a:cubicBezTo>
                  <a:cubicBezTo>
                    <a:pt x="151" y="374"/>
                    <a:pt x="151" y="374"/>
                    <a:pt x="151" y="374"/>
                  </a:cubicBezTo>
                  <a:lnTo>
                    <a:pt x="151" y="445"/>
                  </a:lnTo>
                  <a:close/>
                  <a:moveTo>
                    <a:pt x="173" y="380"/>
                  </a:moveTo>
                  <a:cubicBezTo>
                    <a:pt x="181" y="380"/>
                    <a:pt x="187" y="385"/>
                    <a:pt x="187" y="392"/>
                  </a:cubicBezTo>
                  <a:cubicBezTo>
                    <a:pt x="187" y="400"/>
                    <a:pt x="182" y="405"/>
                    <a:pt x="173" y="405"/>
                  </a:cubicBezTo>
                  <a:cubicBezTo>
                    <a:pt x="159" y="405"/>
                    <a:pt x="159" y="405"/>
                    <a:pt x="159" y="405"/>
                  </a:cubicBezTo>
                  <a:cubicBezTo>
                    <a:pt x="159" y="380"/>
                    <a:pt x="159" y="380"/>
                    <a:pt x="159" y="380"/>
                  </a:cubicBezTo>
                  <a:lnTo>
                    <a:pt x="173" y="380"/>
                  </a:lnTo>
                  <a:close/>
                  <a:moveTo>
                    <a:pt x="175" y="412"/>
                  </a:moveTo>
                  <a:cubicBezTo>
                    <a:pt x="183" y="412"/>
                    <a:pt x="188" y="417"/>
                    <a:pt x="188" y="425"/>
                  </a:cubicBezTo>
                  <a:cubicBezTo>
                    <a:pt x="188" y="433"/>
                    <a:pt x="183" y="438"/>
                    <a:pt x="175" y="438"/>
                  </a:cubicBezTo>
                  <a:cubicBezTo>
                    <a:pt x="159" y="438"/>
                    <a:pt x="159" y="438"/>
                    <a:pt x="159" y="438"/>
                  </a:cubicBezTo>
                  <a:cubicBezTo>
                    <a:pt x="159" y="412"/>
                    <a:pt x="159" y="412"/>
                    <a:pt x="159" y="412"/>
                  </a:cubicBezTo>
                  <a:lnTo>
                    <a:pt x="175" y="412"/>
                  </a:lnTo>
                  <a:close/>
                  <a:moveTo>
                    <a:pt x="260" y="445"/>
                  </a:moveTo>
                  <a:cubicBezTo>
                    <a:pt x="247" y="415"/>
                    <a:pt x="247" y="415"/>
                    <a:pt x="247" y="415"/>
                  </a:cubicBezTo>
                  <a:cubicBezTo>
                    <a:pt x="255" y="411"/>
                    <a:pt x="260" y="404"/>
                    <a:pt x="260" y="395"/>
                  </a:cubicBezTo>
                  <a:cubicBezTo>
                    <a:pt x="260" y="382"/>
                    <a:pt x="250" y="374"/>
                    <a:pt x="236" y="374"/>
                  </a:cubicBezTo>
                  <a:cubicBezTo>
                    <a:pt x="214" y="374"/>
                    <a:pt x="214" y="374"/>
                    <a:pt x="214" y="374"/>
                  </a:cubicBezTo>
                  <a:cubicBezTo>
                    <a:pt x="214" y="445"/>
                    <a:pt x="214" y="445"/>
                    <a:pt x="214" y="445"/>
                  </a:cubicBezTo>
                  <a:cubicBezTo>
                    <a:pt x="223" y="445"/>
                    <a:pt x="223" y="445"/>
                    <a:pt x="223" y="445"/>
                  </a:cubicBezTo>
                  <a:cubicBezTo>
                    <a:pt x="223" y="417"/>
                    <a:pt x="223" y="417"/>
                    <a:pt x="223" y="417"/>
                  </a:cubicBezTo>
                  <a:cubicBezTo>
                    <a:pt x="236" y="417"/>
                    <a:pt x="236" y="417"/>
                    <a:pt x="236" y="417"/>
                  </a:cubicBezTo>
                  <a:cubicBezTo>
                    <a:pt x="237" y="417"/>
                    <a:pt x="238" y="417"/>
                    <a:pt x="239" y="417"/>
                  </a:cubicBezTo>
                  <a:cubicBezTo>
                    <a:pt x="251" y="445"/>
                    <a:pt x="251" y="445"/>
                    <a:pt x="251" y="445"/>
                  </a:cubicBezTo>
                  <a:lnTo>
                    <a:pt x="260" y="445"/>
                  </a:lnTo>
                  <a:close/>
                  <a:moveTo>
                    <a:pt x="236" y="381"/>
                  </a:moveTo>
                  <a:cubicBezTo>
                    <a:pt x="246" y="381"/>
                    <a:pt x="252" y="386"/>
                    <a:pt x="252" y="395"/>
                  </a:cubicBezTo>
                  <a:cubicBezTo>
                    <a:pt x="252" y="404"/>
                    <a:pt x="246" y="410"/>
                    <a:pt x="236" y="410"/>
                  </a:cubicBezTo>
                  <a:cubicBezTo>
                    <a:pt x="223" y="410"/>
                    <a:pt x="223" y="410"/>
                    <a:pt x="223" y="410"/>
                  </a:cubicBezTo>
                  <a:cubicBezTo>
                    <a:pt x="223" y="381"/>
                    <a:pt x="223" y="381"/>
                    <a:pt x="223" y="381"/>
                  </a:cubicBezTo>
                  <a:lnTo>
                    <a:pt x="236" y="381"/>
                  </a:lnTo>
                  <a:close/>
                  <a:moveTo>
                    <a:pt x="287" y="374"/>
                  </a:moveTo>
                  <a:cubicBezTo>
                    <a:pt x="279" y="374"/>
                    <a:pt x="279" y="374"/>
                    <a:pt x="279" y="374"/>
                  </a:cubicBezTo>
                  <a:cubicBezTo>
                    <a:pt x="279" y="445"/>
                    <a:pt x="279" y="445"/>
                    <a:pt x="279" y="445"/>
                  </a:cubicBezTo>
                  <a:cubicBezTo>
                    <a:pt x="287" y="445"/>
                    <a:pt x="287" y="445"/>
                    <a:pt x="287" y="445"/>
                  </a:cubicBezTo>
                  <a:lnTo>
                    <a:pt x="287" y="374"/>
                  </a:lnTo>
                  <a:close/>
                  <a:moveTo>
                    <a:pt x="302" y="381"/>
                  </a:moveTo>
                  <a:cubicBezTo>
                    <a:pt x="320" y="381"/>
                    <a:pt x="320" y="381"/>
                    <a:pt x="320" y="381"/>
                  </a:cubicBezTo>
                  <a:cubicBezTo>
                    <a:pt x="320" y="445"/>
                    <a:pt x="320" y="445"/>
                    <a:pt x="320" y="445"/>
                  </a:cubicBezTo>
                  <a:cubicBezTo>
                    <a:pt x="329" y="445"/>
                    <a:pt x="329" y="445"/>
                    <a:pt x="329" y="445"/>
                  </a:cubicBezTo>
                  <a:cubicBezTo>
                    <a:pt x="329" y="381"/>
                    <a:pt x="329" y="381"/>
                    <a:pt x="329" y="381"/>
                  </a:cubicBezTo>
                  <a:cubicBezTo>
                    <a:pt x="347" y="381"/>
                    <a:pt x="347" y="381"/>
                    <a:pt x="347" y="381"/>
                  </a:cubicBezTo>
                  <a:cubicBezTo>
                    <a:pt x="347" y="374"/>
                    <a:pt x="347" y="374"/>
                    <a:pt x="347" y="374"/>
                  </a:cubicBezTo>
                  <a:cubicBezTo>
                    <a:pt x="302" y="374"/>
                    <a:pt x="302" y="374"/>
                    <a:pt x="302" y="374"/>
                  </a:cubicBezTo>
                  <a:lnTo>
                    <a:pt x="302" y="381"/>
                  </a:lnTo>
                  <a:close/>
                  <a:moveTo>
                    <a:pt x="370" y="374"/>
                  </a:moveTo>
                  <a:cubicBezTo>
                    <a:pt x="362" y="374"/>
                    <a:pt x="362" y="374"/>
                    <a:pt x="362" y="374"/>
                  </a:cubicBezTo>
                  <a:cubicBezTo>
                    <a:pt x="362" y="445"/>
                    <a:pt x="362" y="445"/>
                    <a:pt x="362" y="445"/>
                  </a:cubicBezTo>
                  <a:cubicBezTo>
                    <a:pt x="370" y="445"/>
                    <a:pt x="370" y="445"/>
                    <a:pt x="370" y="445"/>
                  </a:cubicBezTo>
                  <a:lnTo>
                    <a:pt x="370" y="374"/>
                  </a:lnTo>
                  <a:close/>
                  <a:moveTo>
                    <a:pt x="433" y="394"/>
                  </a:moveTo>
                  <a:cubicBezTo>
                    <a:pt x="433" y="393"/>
                    <a:pt x="433" y="393"/>
                    <a:pt x="433" y="393"/>
                  </a:cubicBezTo>
                  <a:cubicBezTo>
                    <a:pt x="433" y="380"/>
                    <a:pt x="424" y="372"/>
                    <a:pt x="411" y="372"/>
                  </a:cubicBezTo>
                  <a:cubicBezTo>
                    <a:pt x="398" y="372"/>
                    <a:pt x="389" y="380"/>
                    <a:pt x="389" y="391"/>
                  </a:cubicBezTo>
                  <a:cubicBezTo>
                    <a:pt x="389" y="400"/>
                    <a:pt x="396" y="406"/>
                    <a:pt x="404" y="409"/>
                  </a:cubicBezTo>
                  <a:cubicBezTo>
                    <a:pt x="414" y="413"/>
                    <a:pt x="414" y="413"/>
                    <a:pt x="414" y="413"/>
                  </a:cubicBezTo>
                  <a:cubicBezTo>
                    <a:pt x="420" y="415"/>
                    <a:pt x="426" y="418"/>
                    <a:pt x="426" y="426"/>
                  </a:cubicBezTo>
                  <a:cubicBezTo>
                    <a:pt x="426" y="433"/>
                    <a:pt x="420" y="439"/>
                    <a:pt x="411" y="439"/>
                  </a:cubicBezTo>
                  <a:cubicBezTo>
                    <a:pt x="401" y="439"/>
                    <a:pt x="396" y="433"/>
                    <a:pt x="396" y="426"/>
                  </a:cubicBezTo>
                  <a:cubicBezTo>
                    <a:pt x="396" y="424"/>
                    <a:pt x="396" y="424"/>
                    <a:pt x="396" y="424"/>
                  </a:cubicBezTo>
                  <a:cubicBezTo>
                    <a:pt x="387" y="424"/>
                    <a:pt x="387" y="424"/>
                    <a:pt x="387" y="424"/>
                  </a:cubicBezTo>
                  <a:cubicBezTo>
                    <a:pt x="387" y="426"/>
                    <a:pt x="387" y="426"/>
                    <a:pt x="387" y="426"/>
                  </a:cubicBezTo>
                  <a:cubicBezTo>
                    <a:pt x="387" y="438"/>
                    <a:pt x="397" y="446"/>
                    <a:pt x="411" y="446"/>
                  </a:cubicBezTo>
                  <a:cubicBezTo>
                    <a:pt x="425" y="446"/>
                    <a:pt x="434" y="438"/>
                    <a:pt x="434" y="425"/>
                  </a:cubicBezTo>
                  <a:cubicBezTo>
                    <a:pt x="434" y="413"/>
                    <a:pt x="425" y="409"/>
                    <a:pt x="417" y="405"/>
                  </a:cubicBezTo>
                  <a:cubicBezTo>
                    <a:pt x="405" y="401"/>
                    <a:pt x="405" y="401"/>
                    <a:pt x="405" y="401"/>
                  </a:cubicBezTo>
                  <a:cubicBezTo>
                    <a:pt x="400" y="399"/>
                    <a:pt x="397" y="395"/>
                    <a:pt x="397" y="390"/>
                  </a:cubicBezTo>
                  <a:cubicBezTo>
                    <a:pt x="397" y="384"/>
                    <a:pt x="402" y="379"/>
                    <a:pt x="411" y="379"/>
                  </a:cubicBezTo>
                  <a:cubicBezTo>
                    <a:pt x="420" y="379"/>
                    <a:pt x="425" y="385"/>
                    <a:pt x="425" y="392"/>
                  </a:cubicBezTo>
                  <a:cubicBezTo>
                    <a:pt x="425" y="394"/>
                    <a:pt x="425" y="394"/>
                    <a:pt x="425" y="394"/>
                  </a:cubicBezTo>
                  <a:lnTo>
                    <a:pt x="433" y="394"/>
                  </a:lnTo>
                  <a:close/>
                  <a:moveTo>
                    <a:pt x="497" y="374"/>
                  </a:moveTo>
                  <a:cubicBezTo>
                    <a:pt x="489" y="374"/>
                    <a:pt x="489" y="374"/>
                    <a:pt x="489" y="374"/>
                  </a:cubicBezTo>
                  <a:cubicBezTo>
                    <a:pt x="489" y="405"/>
                    <a:pt x="489" y="405"/>
                    <a:pt x="489" y="405"/>
                  </a:cubicBezTo>
                  <a:cubicBezTo>
                    <a:pt x="460" y="405"/>
                    <a:pt x="460" y="405"/>
                    <a:pt x="460" y="405"/>
                  </a:cubicBezTo>
                  <a:cubicBezTo>
                    <a:pt x="460" y="374"/>
                    <a:pt x="460" y="374"/>
                    <a:pt x="460" y="374"/>
                  </a:cubicBezTo>
                  <a:cubicBezTo>
                    <a:pt x="451" y="374"/>
                    <a:pt x="451" y="374"/>
                    <a:pt x="451" y="374"/>
                  </a:cubicBezTo>
                  <a:cubicBezTo>
                    <a:pt x="451" y="445"/>
                    <a:pt x="451" y="445"/>
                    <a:pt x="451" y="445"/>
                  </a:cubicBezTo>
                  <a:cubicBezTo>
                    <a:pt x="460" y="445"/>
                    <a:pt x="460" y="445"/>
                    <a:pt x="460" y="445"/>
                  </a:cubicBezTo>
                  <a:cubicBezTo>
                    <a:pt x="460" y="412"/>
                    <a:pt x="460" y="412"/>
                    <a:pt x="460" y="412"/>
                  </a:cubicBezTo>
                  <a:cubicBezTo>
                    <a:pt x="489" y="412"/>
                    <a:pt x="489" y="412"/>
                    <a:pt x="489" y="412"/>
                  </a:cubicBezTo>
                  <a:cubicBezTo>
                    <a:pt x="489" y="445"/>
                    <a:pt x="489" y="445"/>
                    <a:pt x="489" y="445"/>
                  </a:cubicBezTo>
                  <a:cubicBezTo>
                    <a:pt x="497" y="445"/>
                    <a:pt x="497" y="445"/>
                    <a:pt x="497" y="445"/>
                  </a:cubicBezTo>
                  <a:lnTo>
                    <a:pt x="497" y="374"/>
                  </a:lnTo>
                  <a:close/>
                  <a:moveTo>
                    <a:pt x="581" y="422"/>
                  </a:moveTo>
                  <a:cubicBezTo>
                    <a:pt x="581" y="424"/>
                    <a:pt x="581" y="424"/>
                    <a:pt x="581" y="424"/>
                  </a:cubicBezTo>
                  <a:cubicBezTo>
                    <a:pt x="581" y="432"/>
                    <a:pt x="576" y="438"/>
                    <a:pt x="566" y="438"/>
                  </a:cubicBezTo>
                  <a:cubicBezTo>
                    <a:pt x="557" y="438"/>
                    <a:pt x="551" y="432"/>
                    <a:pt x="551" y="423"/>
                  </a:cubicBezTo>
                  <a:cubicBezTo>
                    <a:pt x="551" y="395"/>
                    <a:pt x="551" y="395"/>
                    <a:pt x="551" y="395"/>
                  </a:cubicBezTo>
                  <a:cubicBezTo>
                    <a:pt x="551" y="386"/>
                    <a:pt x="557" y="380"/>
                    <a:pt x="566" y="380"/>
                  </a:cubicBezTo>
                  <a:cubicBezTo>
                    <a:pt x="576" y="380"/>
                    <a:pt x="581" y="386"/>
                    <a:pt x="581" y="394"/>
                  </a:cubicBezTo>
                  <a:cubicBezTo>
                    <a:pt x="581" y="396"/>
                    <a:pt x="581" y="396"/>
                    <a:pt x="581" y="396"/>
                  </a:cubicBezTo>
                  <a:cubicBezTo>
                    <a:pt x="589" y="396"/>
                    <a:pt x="589" y="396"/>
                    <a:pt x="589" y="396"/>
                  </a:cubicBezTo>
                  <a:cubicBezTo>
                    <a:pt x="589" y="394"/>
                    <a:pt x="589" y="394"/>
                    <a:pt x="589" y="394"/>
                  </a:cubicBezTo>
                  <a:cubicBezTo>
                    <a:pt x="589" y="381"/>
                    <a:pt x="580" y="372"/>
                    <a:pt x="566" y="372"/>
                  </a:cubicBezTo>
                  <a:cubicBezTo>
                    <a:pt x="552" y="372"/>
                    <a:pt x="543" y="381"/>
                    <a:pt x="543" y="395"/>
                  </a:cubicBezTo>
                  <a:cubicBezTo>
                    <a:pt x="543" y="423"/>
                    <a:pt x="543" y="423"/>
                    <a:pt x="543" y="423"/>
                  </a:cubicBezTo>
                  <a:cubicBezTo>
                    <a:pt x="543" y="437"/>
                    <a:pt x="552" y="446"/>
                    <a:pt x="566" y="446"/>
                  </a:cubicBezTo>
                  <a:cubicBezTo>
                    <a:pt x="580" y="446"/>
                    <a:pt x="589" y="438"/>
                    <a:pt x="589" y="424"/>
                  </a:cubicBezTo>
                  <a:cubicBezTo>
                    <a:pt x="589" y="422"/>
                    <a:pt x="589" y="422"/>
                    <a:pt x="589" y="422"/>
                  </a:cubicBezTo>
                  <a:lnTo>
                    <a:pt x="581" y="422"/>
                  </a:lnTo>
                  <a:close/>
                  <a:moveTo>
                    <a:pt x="650" y="395"/>
                  </a:moveTo>
                  <a:cubicBezTo>
                    <a:pt x="650" y="381"/>
                    <a:pt x="640" y="372"/>
                    <a:pt x="626" y="372"/>
                  </a:cubicBezTo>
                  <a:cubicBezTo>
                    <a:pt x="612" y="372"/>
                    <a:pt x="603" y="381"/>
                    <a:pt x="603" y="395"/>
                  </a:cubicBezTo>
                  <a:cubicBezTo>
                    <a:pt x="603" y="423"/>
                    <a:pt x="603" y="423"/>
                    <a:pt x="603" y="423"/>
                  </a:cubicBezTo>
                  <a:cubicBezTo>
                    <a:pt x="603" y="437"/>
                    <a:pt x="613" y="446"/>
                    <a:pt x="626" y="446"/>
                  </a:cubicBezTo>
                  <a:cubicBezTo>
                    <a:pt x="640" y="446"/>
                    <a:pt x="650" y="437"/>
                    <a:pt x="650" y="423"/>
                  </a:cubicBezTo>
                  <a:lnTo>
                    <a:pt x="650" y="395"/>
                  </a:lnTo>
                  <a:close/>
                  <a:moveTo>
                    <a:pt x="611" y="395"/>
                  </a:moveTo>
                  <a:cubicBezTo>
                    <a:pt x="611" y="386"/>
                    <a:pt x="617" y="380"/>
                    <a:pt x="626" y="380"/>
                  </a:cubicBezTo>
                  <a:cubicBezTo>
                    <a:pt x="636" y="380"/>
                    <a:pt x="642" y="386"/>
                    <a:pt x="642" y="395"/>
                  </a:cubicBezTo>
                  <a:cubicBezTo>
                    <a:pt x="642" y="423"/>
                    <a:pt x="642" y="423"/>
                    <a:pt x="642" y="423"/>
                  </a:cubicBezTo>
                  <a:cubicBezTo>
                    <a:pt x="642" y="432"/>
                    <a:pt x="636" y="438"/>
                    <a:pt x="626" y="438"/>
                  </a:cubicBezTo>
                  <a:cubicBezTo>
                    <a:pt x="617" y="438"/>
                    <a:pt x="611" y="432"/>
                    <a:pt x="611" y="423"/>
                  </a:cubicBezTo>
                  <a:lnTo>
                    <a:pt x="611" y="395"/>
                  </a:lnTo>
                  <a:close/>
                  <a:moveTo>
                    <a:pt x="675" y="374"/>
                  </a:moveTo>
                  <a:cubicBezTo>
                    <a:pt x="667" y="374"/>
                    <a:pt x="667" y="374"/>
                    <a:pt x="667" y="374"/>
                  </a:cubicBezTo>
                  <a:cubicBezTo>
                    <a:pt x="667" y="445"/>
                    <a:pt x="667" y="445"/>
                    <a:pt x="667" y="445"/>
                  </a:cubicBezTo>
                  <a:cubicBezTo>
                    <a:pt x="706" y="445"/>
                    <a:pt x="706" y="445"/>
                    <a:pt x="706" y="445"/>
                  </a:cubicBezTo>
                  <a:cubicBezTo>
                    <a:pt x="706" y="437"/>
                    <a:pt x="706" y="437"/>
                    <a:pt x="706" y="437"/>
                  </a:cubicBezTo>
                  <a:cubicBezTo>
                    <a:pt x="675" y="437"/>
                    <a:pt x="675" y="437"/>
                    <a:pt x="675" y="437"/>
                  </a:cubicBezTo>
                  <a:lnTo>
                    <a:pt x="675" y="374"/>
                  </a:lnTo>
                  <a:close/>
                  <a:moveTo>
                    <a:pt x="754" y="374"/>
                  </a:moveTo>
                  <a:cubicBezTo>
                    <a:pt x="754" y="423"/>
                    <a:pt x="754" y="423"/>
                    <a:pt x="754" y="423"/>
                  </a:cubicBezTo>
                  <a:cubicBezTo>
                    <a:pt x="754" y="432"/>
                    <a:pt x="748" y="438"/>
                    <a:pt x="739" y="438"/>
                  </a:cubicBezTo>
                  <a:cubicBezTo>
                    <a:pt x="730" y="438"/>
                    <a:pt x="724" y="432"/>
                    <a:pt x="724" y="423"/>
                  </a:cubicBezTo>
                  <a:cubicBezTo>
                    <a:pt x="724" y="374"/>
                    <a:pt x="724" y="374"/>
                    <a:pt x="724" y="374"/>
                  </a:cubicBezTo>
                  <a:cubicBezTo>
                    <a:pt x="716" y="374"/>
                    <a:pt x="716" y="374"/>
                    <a:pt x="716" y="374"/>
                  </a:cubicBezTo>
                  <a:cubicBezTo>
                    <a:pt x="716" y="423"/>
                    <a:pt x="716" y="423"/>
                    <a:pt x="716" y="423"/>
                  </a:cubicBezTo>
                  <a:cubicBezTo>
                    <a:pt x="716" y="437"/>
                    <a:pt x="725" y="446"/>
                    <a:pt x="739" y="446"/>
                  </a:cubicBezTo>
                  <a:cubicBezTo>
                    <a:pt x="752" y="446"/>
                    <a:pt x="762" y="437"/>
                    <a:pt x="762" y="423"/>
                  </a:cubicBezTo>
                  <a:cubicBezTo>
                    <a:pt x="762" y="374"/>
                    <a:pt x="762" y="374"/>
                    <a:pt x="762" y="374"/>
                  </a:cubicBezTo>
                  <a:lnTo>
                    <a:pt x="754" y="374"/>
                  </a:lnTo>
                  <a:close/>
                  <a:moveTo>
                    <a:pt x="805" y="421"/>
                  </a:moveTo>
                  <a:cubicBezTo>
                    <a:pt x="810" y="421"/>
                    <a:pt x="810" y="421"/>
                    <a:pt x="810" y="421"/>
                  </a:cubicBezTo>
                  <a:cubicBezTo>
                    <a:pt x="825" y="391"/>
                    <a:pt x="825" y="391"/>
                    <a:pt x="825" y="391"/>
                  </a:cubicBezTo>
                  <a:cubicBezTo>
                    <a:pt x="825" y="445"/>
                    <a:pt x="825" y="445"/>
                    <a:pt x="825" y="445"/>
                  </a:cubicBezTo>
                  <a:cubicBezTo>
                    <a:pt x="833" y="445"/>
                    <a:pt x="833" y="445"/>
                    <a:pt x="833" y="445"/>
                  </a:cubicBezTo>
                  <a:cubicBezTo>
                    <a:pt x="833" y="374"/>
                    <a:pt x="833" y="374"/>
                    <a:pt x="833" y="374"/>
                  </a:cubicBezTo>
                  <a:cubicBezTo>
                    <a:pt x="826" y="374"/>
                    <a:pt x="826" y="374"/>
                    <a:pt x="826" y="374"/>
                  </a:cubicBezTo>
                  <a:cubicBezTo>
                    <a:pt x="807" y="410"/>
                    <a:pt x="807" y="410"/>
                    <a:pt x="807" y="410"/>
                  </a:cubicBezTo>
                  <a:cubicBezTo>
                    <a:pt x="789" y="374"/>
                    <a:pt x="789" y="374"/>
                    <a:pt x="789" y="374"/>
                  </a:cubicBezTo>
                  <a:cubicBezTo>
                    <a:pt x="781" y="374"/>
                    <a:pt x="781" y="374"/>
                    <a:pt x="781" y="374"/>
                  </a:cubicBezTo>
                  <a:cubicBezTo>
                    <a:pt x="781" y="445"/>
                    <a:pt x="781" y="445"/>
                    <a:pt x="781" y="445"/>
                  </a:cubicBezTo>
                  <a:cubicBezTo>
                    <a:pt x="789" y="445"/>
                    <a:pt x="789" y="445"/>
                    <a:pt x="789" y="445"/>
                  </a:cubicBezTo>
                  <a:cubicBezTo>
                    <a:pt x="789" y="390"/>
                    <a:pt x="789" y="390"/>
                    <a:pt x="789" y="390"/>
                  </a:cubicBezTo>
                  <a:lnTo>
                    <a:pt x="805" y="421"/>
                  </a:lnTo>
                  <a:close/>
                  <a:moveTo>
                    <a:pt x="853" y="445"/>
                  </a:moveTo>
                  <a:cubicBezTo>
                    <a:pt x="878" y="445"/>
                    <a:pt x="878" y="445"/>
                    <a:pt x="878" y="445"/>
                  </a:cubicBezTo>
                  <a:cubicBezTo>
                    <a:pt x="891" y="445"/>
                    <a:pt x="900" y="437"/>
                    <a:pt x="900" y="425"/>
                  </a:cubicBezTo>
                  <a:cubicBezTo>
                    <a:pt x="900" y="416"/>
                    <a:pt x="895" y="410"/>
                    <a:pt x="887" y="408"/>
                  </a:cubicBezTo>
                  <a:cubicBezTo>
                    <a:pt x="887" y="408"/>
                    <a:pt x="887" y="408"/>
                    <a:pt x="887" y="408"/>
                  </a:cubicBezTo>
                  <a:cubicBezTo>
                    <a:pt x="894" y="405"/>
                    <a:pt x="898" y="400"/>
                    <a:pt x="898" y="392"/>
                  </a:cubicBezTo>
                  <a:cubicBezTo>
                    <a:pt x="898" y="381"/>
                    <a:pt x="889" y="374"/>
                    <a:pt x="876" y="374"/>
                  </a:cubicBezTo>
                  <a:cubicBezTo>
                    <a:pt x="853" y="374"/>
                    <a:pt x="853" y="374"/>
                    <a:pt x="853" y="374"/>
                  </a:cubicBezTo>
                  <a:lnTo>
                    <a:pt x="853" y="445"/>
                  </a:lnTo>
                  <a:close/>
                  <a:moveTo>
                    <a:pt x="875" y="380"/>
                  </a:moveTo>
                  <a:cubicBezTo>
                    <a:pt x="884" y="380"/>
                    <a:pt x="889" y="385"/>
                    <a:pt x="889" y="392"/>
                  </a:cubicBezTo>
                  <a:cubicBezTo>
                    <a:pt x="889" y="400"/>
                    <a:pt x="884" y="405"/>
                    <a:pt x="876" y="405"/>
                  </a:cubicBezTo>
                  <a:cubicBezTo>
                    <a:pt x="862" y="405"/>
                    <a:pt x="862" y="405"/>
                    <a:pt x="862" y="405"/>
                  </a:cubicBezTo>
                  <a:cubicBezTo>
                    <a:pt x="862" y="380"/>
                    <a:pt x="862" y="380"/>
                    <a:pt x="862" y="380"/>
                  </a:cubicBezTo>
                  <a:lnTo>
                    <a:pt x="875" y="380"/>
                  </a:lnTo>
                  <a:close/>
                  <a:moveTo>
                    <a:pt x="878" y="412"/>
                  </a:moveTo>
                  <a:cubicBezTo>
                    <a:pt x="886" y="412"/>
                    <a:pt x="891" y="417"/>
                    <a:pt x="891" y="425"/>
                  </a:cubicBezTo>
                  <a:cubicBezTo>
                    <a:pt x="891" y="433"/>
                    <a:pt x="886" y="438"/>
                    <a:pt x="877" y="438"/>
                  </a:cubicBezTo>
                  <a:cubicBezTo>
                    <a:pt x="862" y="438"/>
                    <a:pt x="862" y="438"/>
                    <a:pt x="862" y="438"/>
                  </a:cubicBezTo>
                  <a:cubicBezTo>
                    <a:pt x="862" y="412"/>
                    <a:pt x="862" y="412"/>
                    <a:pt x="862" y="412"/>
                  </a:cubicBezTo>
                  <a:lnTo>
                    <a:pt x="878" y="412"/>
                  </a:lnTo>
                  <a:close/>
                  <a:moveTo>
                    <a:pt x="925" y="374"/>
                  </a:moveTo>
                  <a:cubicBezTo>
                    <a:pt x="917" y="374"/>
                    <a:pt x="917" y="374"/>
                    <a:pt x="917" y="374"/>
                  </a:cubicBezTo>
                  <a:cubicBezTo>
                    <a:pt x="917" y="445"/>
                    <a:pt x="917" y="445"/>
                    <a:pt x="917" y="445"/>
                  </a:cubicBezTo>
                  <a:cubicBezTo>
                    <a:pt x="925" y="445"/>
                    <a:pt x="925" y="445"/>
                    <a:pt x="925" y="445"/>
                  </a:cubicBezTo>
                  <a:lnTo>
                    <a:pt x="925" y="374"/>
                  </a:lnTo>
                  <a:close/>
                  <a:moveTo>
                    <a:pt x="948" y="445"/>
                  </a:moveTo>
                  <a:cubicBezTo>
                    <a:pt x="953" y="428"/>
                    <a:pt x="953" y="428"/>
                    <a:pt x="953" y="428"/>
                  </a:cubicBezTo>
                  <a:cubicBezTo>
                    <a:pt x="981" y="428"/>
                    <a:pt x="981" y="428"/>
                    <a:pt x="981" y="428"/>
                  </a:cubicBezTo>
                  <a:cubicBezTo>
                    <a:pt x="986" y="445"/>
                    <a:pt x="986" y="445"/>
                    <a:pt x="986" y="445"/>
                  </a:cubicBezTo>
                  <a:cubicBezTo>
                    <a:pt x="994" y="445"/>
                    <a:pt x="994" y="445"/>
                    <a:pt x="994" y="445"/>
                  </a:cubicBezTo>
                  <a:cubicBezTo>
                    <a:pt x="971" y="374"/>
                    <a:pt x="971" y="374"/>
                    <a:pt x="971" y="374"/>
                  </a:cubicBezTo>
                  <a:cubicBezTo>
                    <a:pt x="963" y="374"/>
                    <a:pt x="963" y="374"/>
                    <a:pt x="963" y="374"/>
                  </a:cubicBezTo>
                  <a:cubicBezTo>
                    <a:pt x="940" y="445"/>
                    <a:pt x="940" y="445"/>
                    <a:pt x="940" y="445"/>
                  </a:cubicBezTo>
                  <a:lnTo>
                    <a:pt x="948" y="445"/>
                  </a:lnTo>
                  <a:close/>
                  <a:moveTo>
                    <a:pt x="967" y="385"/>
                  </a:moveTo>
                  <a:cubicBezTo>
                    <a:pt x="978" y="421"/>
                    <a:pt x="978" y="421"/>
                    <a:pt x="978" y="421"/>
                  </a:cubicBezTo>
                  <a:cubicBezTo>
                    <a:pt x="956" y="421"/>
                    <a:pt x="956" y="421"/>
                    <a:pt x="956" y="421"/>
                  </a:cubicBezTo>
                  <a:lnTo>
                    <a:pt x="967" y="385"/>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9" name="Freeform 10">
              <a:extLst>
                <a:ext uri="{FF2B5EF4-FFF2-40B4-BE49-F238E27FC236}">
                  <a16:creationId xmlns:a16="http://schemas.microsoft.com/office/drawing/2014/main" id="{86017B2E-4F43-4D85-9D2A-792F58EF89E8}"/>
                </a:ext>
              </a:extLst>
            </p:cNvPr>
            <p:cNvSpPr>
              <a:spLocks noEditPoints="1"/>
            </p:cNvSpPr>
            <p:nvPr userDrawn="1"/>
          </p:nvSpPr>
          <p:spPr bwMode="auto">
            <a:xfrm>
              <a:off x="3055938" y="1684338"/>
              <a:ext cx="1657350" cy="1889125"/>
            </a:xfrm>
            <a:custGeom>
              <a:avLst/>
              <a:gdLst>
                <a:gd name="T0" fmla="*/ 2147483646 w 1044"/>
                <a:gd name="T1" fmla="*/ 2147483646 h 1190"/>
                <a:gd name="T2" fmla="*/ 2147483646 w 1044"/>
                <a:gd name="T3" fmla="*/ 0 h 1190"/>
                <a:gd name="T4" fmla="*/ 0 w 1044"/>
                <a:gd name="T5" fmla="*/ 2147483646 h 1190"/>
                <a:gd name="T6" fmla="*/ 2147483646 w 1044"/>
                <a:gd name="T7" fmla="*/ 2147483646 h 1190"/>
                <a:gd name="T8" fmla="*/ 2147483646 w 1044"/>
                <a:gd name="T9" fmla="*/ 2147483646 h 1190"/>
                <a:gd name="T10" fmla="*/ 2147483646 w 1044"/>
                <a:gd name="T11" fmla="*/ 2147483646 h 1190"/>
                <a:gd name="T12" fmla="*/ 2147483646 w 1044"/>
                <a:gd name="T13" fmla="*/ 2147483646 h 1190"/>
                <a:gd name="T14" fmla="*/ 2147483646 w 1044"/>
                <a:gd name="T15" fmla="*/ 2147483646 h 1190"/>
                <a:gd name="T16" fmla="*/ 2147483646 w 1044"/>
                <a:gd name="T17" fmla="*/ 2147483646 h 1190"/>
                <a:gd name="T18" fmla="*/ 2147483646 w 1044"/>
                <a:gd name="T19" fmla="*/ 2147483646 h 1190"/>
                <a:gd name="T20" fmla="*/ 2147483646 w 1044"/>
                <a:gd name="T21" fmla="*/ 2147483646 h 1190"/>
                <a:gd name="T22" fmla="*/ 2147483646 w 1044"/>
                <a:gd name="T23" fmla="*/ 2147483646 h 1190"/>
                <a:gd name="T24" fmla="*/ 2147483646 w 1044"/>
                <a:gd name="T25" fmla="*/ 2147483646 h 1190"/>
                <a:gd name="T26" fmla="*/ 2147483646 w 1044"/>
                <a:gd name="T27" fmla="*/ 2147483646 h 1190"/>
                <a:gd name="T28" fmla="*/ 2147483646 w 1044"/>
                <a:gd name="T29" fmla="*/ 2147483646 h 1190"/>
                <a:gd name="T30" fmla="*/ 2147483646 w 1044"/>
                <a:gd name="T31" fmla="*/ 2147483646 h 1190"/>
                <a:gd name="T32" fmla="*/ 2147483646 w 1044"/>
                <a:gd name="T33" fmla="*/ 2147483646 h 1190"/>
                <a:gd name="T34" fmla="*/ 2147483646 w 1044"/>
                <a:gd name="T35" fmla="*/ 2147483646 h 1190"/>
                <a:gd name="T36" fmla="*/ 2147483646 w 1044"/>
                <a:gd name="T37" fmla="*/ 2147483646 h 1190"/>
                <a:gd name="T38" fmla="*/ 2147483646 w 1044"/>
                <a:gd name="T39" fmla="*/ 2147483646 h 1190"/>
                <a:gd name="T40" fmla="*/ 2147483646 w 1044"/>
                <a:gd name="T41" fmla="*/ 2147483646 h 1190"/>
                <a:gd name="T42" fmla="*/ 2147483646 w 1044"/>
                <a:gd name="T43" fmla="*/ 2147483646 h 1190"/>
                <a:gd name="T44" fmla="*/ 2147483646 w 1044"/>
                <a:gd name="T45" fmla="*/ 2147483646 h 1190"/>
                <a:gd name="T46" fmla="*/ 2147483646 w 1044"/>
                <a:gd name="T47" fmla="*/ 2147483646 h 1190"/>
                <a:gd name="T48" fmla="*/ 2147483646 w 1044"/>
                <a:gd name="T49" fmla="*/ 2147483646 h 1190"/>
                <a:gd name="T50" fmla="*/ 2147483646 w 1044"/>
                <a:gd name="T51" fmla="*/ 2147483646 h 1190"/>
                <a:gd name="T52" fmla="*/ 2147483646 w 1044"/>
                <a:gd name="T53" fmla="*/ 2147483646 h 1190"/>
                <a:gd name="T54" fmla="*/ 2147483646 w 1044"/>
                <a:gd name="T55" fmla="*/ 2147483646 h 1190"/>
                <a:gd name="T56" fmla="*/ 2147483646 w 1044"/>
                <a:gd name="T57" fmla="*/ 2147483646 h 1190"/>
                <a:gd name="T58" fmla="*/ 2147483646 w 1044"/>
                <a:gd name="T59" fmla="*/ 2147483646 h 1190"/>
                <a:gd name="T60" fmla="*/ 2147483646 w 1044"/>
                <a:gd name="T61" fmla="*/ 2147483646 h 1190"/>
                <a:gd name="T62" fmla="*/ 2147483646 w 1044"/>
                <a:gd name="T63" fmla="*/ 2147483646 h 1190"/>
                <a:gd name="T64" fmla="*/ 2147483646 w 1044"/>
                <a:gd name="T65" fmla="*/ 2147483646 h 1190"/>
                <a:gd name="T66" fmla="*/ 2147483646 w 1044"/>
                <a:gd name="T67" fmla="*/ 2147483646 h 1190"/>
                <a:gd name="T68" fmla="*/ 2147483646 w 1044"/>
                <a:gd name="T69" fmla="*/ 2147483646 h 1190"/>
                <a:gd name="T70" fmla="*/ 2147483646 w 1044"/>
                <a:gd name="T71" fmla="*/ 2147483646 h 1190"/>
                <a:gd name="T72" fmla="*/ 2147483646 w 1044"/>
                <a:gd name="T73" fmla="*/ 2147483646 h 1190"/>
                <a:gd name="T74" fmla="*/ 2147483646 w 1044"/>
                <a:gd name="T75" fmla="*/ 2147483646 h 1190"/>
                <a:gd name="T76" fmla="*/ 2147483646 w 1044"/>
                <a:gd name="T77" fmla="*/ 2147483646 h 1190"/>
                <a:gd name="T78" fmla="*/ 2147483646 w 1044"/>
                <a:gd name="T79" fmla="*/ 2147483646 h 1190"/>
                <a:gd name="T80" fmla="*/ 2147483646 w 1044"/>
                <a:gd name="T81" fmla="*/ 2147483646 h 1190"/>
                <a:gd name="T82" fmla="*/ 2147483646 w 1044"/>
                <a:gd name="T83" fmla="*/ 2147483646 h 11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44" h="1190">
                  <a:moveTo>
                    <a:pt x="1044" y="595"/>
                  </a:moveTo>
                  <a:lnTo>
                    <a:pt x="523" y="0"/>
                  </a:lnTo>
                  <a:lnTo>
                    <a:pt x="0" y="595"/>
                  </a:lnTo>
                  <a:lnTo>
                    <a:pt x="523" y="1190"/>
                  </a:lnTo>
                  <a:lnTo>
                    <a:pt x="1044" y="595"/>
                  </a:lnTo>
                  <a:close/>
                  <a:moveTo>
                    <a:pt x="420" y="988"/>
                  </a:moveTo>
                  <a:lnTo>
                    <a:pt x="624" y="988"/>
                  </a:lnTo>
                  <a:lnTo>
                    <a:pt x="523" y="1103"/>
                  </a:lnTo>
                  <a:lnTo>
                    <a:pt x="420" y="988"/>
                  </a:lnTo>
                  <a:close/>
                  <a:moveTo>
                    <a:pt x="699" y="566"/>
                  </a:moveTo>
                  <a:lnTo>
                    <a:pt x="523" y="364"/>
                  </a:lnTo>
                  <a:lnTo>
                    <a:pt x="345" y="566"/>
                  </a:lnTo>
                  <a:lnTo>
                    <a:pt x="261" y="566"/>
                  </a:lnTo>
                  <a:lnTo>
                    <a:pt x="523" y="269"/>
                  </a:lnTo>
                  <a:lnTo>
                    <a:pt x="783" y="566"/>
                  </a:lnTo>
                  <a:lnTo>
                    <a:pt x="699" y="566"/>
                  </a:lnTo>
                  <a:close/>
                  <a:moveTo>
                    <a:pt x="622" y="566"/>
                  </a:moveTo>
                  <a:lnTo>
                    <a:pt x="422" y="566"/>
                  </a:lnTo>
                  <a:lnTo>
                    <a:pt x="523" y="450"/>
                  </a:lnTo>
                  <a:lnTo>
                    <a:pt x="622" y="566"/>
                  </a:lnTo>
                  <a:close/>
                  <a:moveTo>
                    <a:pt x="943" y="624"/>
                  </a:moveTo>
                  <a:lnTo>
                    <a:pt x="887" y="688"/>
                  </a:lnTo>
                  <a:lnTo>
                    <a:pt x="157" y="688"/>
                  </a:lnTo>
                  <a:lnTo>
                    <a:pt x="101" y="624"/>
                  </a:lnTo>
                  <a:lnTo>
                    <a:pt x="943" y="624"/>
                  </a:lnTo>
                  <a:close/>
                  <a:moveTo>
                    <a:pt x="836" y="746"/>
                  </a:moveTo>
                  <a:lnTo>
                    <a:pt x="779" y="808"/>
                  </a:lnTo>
                  <a:lnTo>
                    <a:pt x="264" y="808"/>
                  </a:lnTo>
                  <a:lnTo>
                    <a:pt x="208" y="746"/>
                  </a:lnTo>
                  <a:lnTo>
                    <a:pt x="836" y="746"/>
                  </a:lnTo>
                  <a:close/>
                  <a:moveTo>
                    <a:pt x="730" y="866"/>
                  </a:moveTo>
                  <a:lnTo>
                    <a:pt x="674" y="930"/>
                  </a:lnTo>
                  <a:lnTo>
                    <a:pt x="370" y="930"/>
                  </a:lnTo>
                  <a:lnTo>
                    <a:pt x="314" y="866"/>
                  </a:lnTo>
                  <a:lnTo>
                    <a:pt x="730" y="866"/>
                  </a:lnTo>
                  <a:close/>
                  <a:moveTo>
                    <a:pt x="943" y="566"/>
                  </a:moveTo>
                  <a:lnTo>
                    <a:pt x="860" y="566"/>
                  </a:lnTo>
                  <a:lnTo>
                    <a:pt x="523" y="182"/>
                  </a:lnTo>
                  <a:lnTo>
                    <a:pt x="184" y="566"/>
                  </a:lnTo>
                  <a:lnTo>
                    <a:pt x="101" y="566"/>
                  </a:lnTo>
                  <a:lnTo>
                    <a:pt x="523" y="88"/>
                  </a:lnTo>
                  <a:lnTo>
                    <a:pt x="943" y="5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cxnSp>
        <p:nvCxnSpPr>
          <p:cNvPr id="10" name="Straight Connector 9">
            <a:extLst>
              <a:ext uri="{FF2B5EF4-FFF2-40B4-BE49-F238E27FC236}">
                <a16:creationId xmlns:a16="http://schemas.microsoft.com/office/drawing/2014/main" id="{BF9B0ED5-9B99-430D-AF49-2EB2190090C7}"/>
              </a:ext>
            </a:extLst>
          </p:cNvPr>
          <p:cNvCxnSpPr/>
          <p:nvPr userDrawn="1"/>
        </p:nvCxnSpPr>
        <p:spPr>
          <a:xfrm>
            <a:off x="3119438" y="3906838"/>
            <a:ext cx="2884487" cy="0"/>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1" name="Picture 13">
            <a:extLst>
              <a:ext uri="{FF2B5EF4-FFF2-40B4-BE49-F238E27FC236}">
                <a16:creationId xmlns:a16="http://schemas.microsoft.com/office/drawing/2014/main" id="{27E97623-9519-4417-8E51-7A08987BA54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104063" y="3290888"/>
            <a:ext cx="2028825"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a:extLst>
              <a:ext uri="{FF2B5EF4-FFF2-40B4-BE49-F238E27FC236}">
                <a16:creationId xmlns:a16="http://schemas.microsoft.com/office/drawing/2014/main" id="{697C9C3F-D29C-496C-AA98-A8341167384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0638" y="-12700"/>
            <a:ext cx="1541463"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09384" y="2635628"/>
            <a:ext cx="6925234" cy="1122828"/>
          </a:xfrm>
        </p:spPr>
        <p:txBody>
          <a:bodyPr anchor="b">
            <a:noAutofit/>
          </a:bodyPr>
          <a:lstStyle>
            <a:lvl1pPr algn="ctr">
              <a:lnSpc>
                <a:spcPct val="95000"/>
              </a:lnSpc>
              <a:spcAft>
                <a:spcPts val="400"/>
              </a:spcAft>
              <a:defRPr sz="3600" b="0">
                <a:solidFill>
                  <a:schemeClr val="bg1"/>
                </a:solidFill>
              </a:defRPr>
            </a:lvl1pPr>
          </a:lstStyle>
          <a:p>
            <a:r>
              <a:rPr lang="en-US"/>
              <a:t>Click to edit Master title style</a:t>
            </a:r>
            <a:endParaRPr lang="en-US" dirty="0"/>
          </a:p>
        </p:txBody>
      </p:sp>
      <p:sp>
        <p:nvSpPr>
          <p:cNvPr id="53" name="Subtitle 2"/>
          <p:cNvSpPr>
            <a:spLocks noGrp="1"/>
          </p:cNvSpPr>
          <p:nvPr>
            <p:ph type="subTitle" idx="1"/>
          </p:nvPr>
        </p:nvSpPr>
        <p:spPr>
          <a:xfrm>
            <a:off x="2554614" y="4017324"/>
            <a:ext cx="4034116" cy="202932"/>
          </a:xfrm>
        </p:spPr>
        <p:txBody>
          <a:bodyPr anchor="ctr"/>
          <a:lstStyle>
            <a:lvl1pPr marL="0" indent="0" algn="ctr">
              <a:lnSpc>
                <a:spcPct val="90000"/>
              </a:lnSpc>
              <a:spcBef>
                <a:spcPts val="0"/>
              </a:spcBef>
              <a:spcAft>
                <a:spcPts val="600"/>
              </a:spcAft>
              <a:buNone/>
              <a:defRPr sz="1200" b="1">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4" name="Text Placeholder 14"/>
          <p:cNvSpPr>
            <a:spLocks noGrp="1"/>
          </p:cNvSpPr>
          <p:nvPr>
            <p:ph type="body" sz="quarter" idx="10"/>
          </p:nvPr>
        </p:nvSpPr>
        <p:spPr>
          <a:xfrm>
            <a:off x="2548218" y="4271501"/>
            <a:ext cx="4046909" cy="167391"/>
          </a:xfrm>
        </p:spPr>
        <p:txBody>
          <a:bodyPr anchor="ctr"/>
          <a:lstStyle>
            <a:lvl1pPr marL="0" indent="0" algn="ctr">
              <a:buNone/>
              <a:defRPr sz="1200">
                <a:solidFill>
                  <a:schemeClr val="accent2"/>
                </a:solidFill>
              </a:defRPr>
            </a:lvl1pPr>
            <a:lvl2pPr algn="ctr">
              <a:defRPr sz="1200"/>
            </a:lvl2pPr>
            <a:lvl3pPr algn="ctr">
              <a:defRPr sz="1200"/>
            </a:lvl3pPr>
            <a:lvl4pPr algn="ctr">
              <a:defRPr sz="1200"/>
            </a:lvl4pPr>
            <a:lvl5pPr algn="ctr">
              <a:defRPr sz="1200"/>
            </a:lvl5pPr>
          </a:lstStyle>
          <a:p>
            <a:pPr lvl="0"/>
            <a:r>
              <a:rPr lang="en-US"/>
              <a:t>Edit Master text styles</a:t>
            </a:r>
          </a:p>
        </p:txBody>
      </p:sp>
    </p:spTree>
    <p:extLst>
      <p:ext uri="{BB962C8B-B14F-4D97-AF65-F5344CB8AC3E}">
        <p14:creationId xmlns:p14="http://schemas.microsoft.com/office/powerpoint/2010/main" val="1700960441"/>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OQMP">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68636000-5D40-4C7B-861D-8502B96603F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588" y="-12700"/>
            <a:ext cx="9144001"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7D34EA8-E285-4841-8878-61DAE45EF69D}"/>
              </a:ext>
            </a:extLst>
          </p:cNvPr>
          <p:cNvSpPr/>
          <p:nvPr userDrawn="1"/>
        </p:nvSpPr>
        <p:spPr>
          <a:xfrm>
            <a:off x="0" y="1244600"/>
            <a:ext cx="9144000" cy="38989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7" name="Group 8">
            <a:extLst>
              <a:ext uri="{FF2B5EF4-FFF2-40B4-BE49-F238E27FC236}">
                <a16:creationId xmlns:a16="http://schemas.microsoft.com/office/drawing/2014/main" id="{164C7450-A712-4BD1-8917-686F0ED103CD}"/>
              </a:ext>
            </a:extLst>
          </p:cNvPr>
          <p:cNvGrpSpPr>
            <a:grpSpLocks/>
          </p:cNvGrpSpPr>
          <p:nvPr userDrawn="1"/>
        </p:nvGrpSpPr>
        <p:grpSpPr bwMode="auto">
          <a:xfrm>
            <a:off x="3946525" y="852488"/>
            <a:ext cx="1247775" cy="1439862"/>
            <a:chOff x="2425700" y="1684338"/>
            <a:chExt cx="2917825" cy="3370262"/>
          </a:xfrm>
        </p:grpSpPr>
        <p:sp>
          <p:nvSpPr>
            <p:cNvPr id="8" name="Freeform 9">
              <a:extLst>
                <a:ext uri="{FF2B5EF4-FFF2-40B4-BE49-F238E27FC236}">
                  <a16:creationId xmlns:a16="http://schemas.microsoft.com/office/drawing/2014/main" id="{C42F291B-5E32-49BF-BDE4-7F4D6704849F}"/>
                </a:ext>
              </a:extLst>
            </p:cNvPr>
            <p:cNvSpPr>
              <a:spLocks noEditPoints="1"/>
            </p:cNvSpPr>
            <p:nvPr userDrawn="1"/>
          </p:nvSpPr>
          <p:spPr bwMode="auto">
            <a:xfrm>
              <a:off x="2425700" y="3919538"/>
              <a:ext cx="2917825" cy="1135062"/>
            </a:xfrm>
            <a:custGeom>
              <a:avLst/>
              <a:gdLst>
                <a:gd name="T0" fmla="*/ 2147483646 w 1145"/>
                <a:gd name="T1" fmla="*/ 2147483646 h 446"/>
                <a:gd name="T2" fmla="*/ 2147483646 w 1145"/>
                <a:gd name="T3" fmla="*/ 2147483646 h 446"/>
                <a:gd name="T4" fmla="*/ 2147483646 w 1145"/>
                <a:gd name="T5" fmla="*/ 2147483646 h 446"/>
                <a:gd name="T6" fmla="*/ 2147483646 w 1145"/>
                <a:gd name="T7" fmla="*/ 0 h 446"/>
                <a:gd name="T8" fmla="*/ 2147483646 w 1145"/>
                <a:gd name="T9" fmla="*/ 2147483646 h 446"/>
                <a:gd name="T10" fmla="*/ 2147483646 w 1145"/>
                <a:gd name="T11" fmla="*/ 2147483646 h 446"/>
                <a:gd name="T12" fmla="*/ 2147483646 w 1145"/>
                <a:gd name="T13" fmla="*/ 2147483646 h 446"/>
                <a:gd name="T14" fmla="*/ 2147483646 w 1145"/>
                <a:gd name="T15" fmla="*/ 2147483646 h 446"/>
                <a:gd name="T16" fmla="*/ 2147483646 w 1145"/>
                <a:gd name="T17" fmla="*/ 2147483646 h 446"/>
                <a:gd name="T18" fmla="*/ 2147483646 w 1145"/>
                <a:gd name="T19" fmla="*/ 2147483646 h 446"/>
                <a:gd name="T20" fmla="*/ 2147483646 w 1145"/>
                <a:gd name="T21" fmla="*/ 2147483646 h 446"/>
                <a:gd name="T22" fmla="*/ 2147483646 w 1145"/>
                <a:gd name="T23" fmla="*/ 2147483646 h 446"/>
                <a:gd name="T24" fmla="*/ 2147483646 w 1145"/>
                <a:gd name="T25" fmla="*/ 2147483646 h 446"/>
                <a:gd name="T26" fmla="*/ 2147483646 w 1145"/>
                <a:gd name="T27" fmla="*/ 2147483646 h 446"/>
                <a:gd name="T28" fmla="*/ 2147483646 w 1145"/>
                <a:gd name="T29" fmla="*/ 2147483646 h 446"/>
                <a:gd name="T30" fmla="*/ 2147483646 w 1145"/>
                <a:gd name="T31" fmla="*/ 2147483646 h 446"/>
                <a:gd name="T32" fmla="*/ 2147483646 w 1145"/>
                <a:gd name="T33" fmla="*/ 2147483646 h 446"/>
                <a:gd name="T34" fmla="*/ 2147483646 w 1145"/>
                <a:gd name="T35" fmla="*/ 2147483646 h 446"/>
                <a:gd name="T36" fmla="*/ 2147483646 w 1145"/>
                <a:gd name="T37" fmla="*/ 2147483646 h 446"/>
                <a:gd name="T38" fmla="*/ 2147483646 w 1145"/>
                <a:gd name="T39" fmla="*/ 2147483646 h 446"/>
                <a:gd name="T40" fmla="*/ 2147483646 w 1145"/>
                <a:gd name="T41" fmla="*/ 2147483646 h 446"/>
                <a:gd name="T42" fmla="*/ 2147483646 w 1145"/>
                <a:gd name="T43" fmla="*/ 2147483646 h 446"/>
                <a:gd name="T44" fmla="*/ 2147483646 w 1145"/>
                <a:gd name="T45" fmla="*/ 2147483646 h 446"/>
                <a:gd name="T46" fmla="*/ 2147483646 w 1145"/>
                <a:gd name="T47" fmla="*/ 2147483646 h 446"/>
                <a:gd name="T48" fmla="*/ 2147483646 w 1145"/>
                <a:gd name="T49" fmla="*/ 2147483646 h 446"/>
                <a:gd name="T50" fmla="*/ 2147483646 w 1145"/>
                <a:gd name="T51" fmla="*/ 2147483646 h 446"/>
                <a:gd name="T52" fmla="*/ 2147483646 w 1145"/>
                <a:gd name="T53" fmla="*/ 2147483646 h 446"/>
                <a:gd name="T54" fmla="*/ 2147483646 w 1145"/>
                <a:gd name="T55" fmla="*/ 2147483646 h 446"/>
                <a:gd name="T56" fmla="*/ 2147483646 w 1145"/>
                <a:gd name="T57" fmla="*/ 2147483646 h 446"/>
                <a:gd name="T58" fmla="*/ 2147483646 w 1145"/>
                <a:gd name="T59" fmla="*/ 2147483646 h 446"/>
                <a:gd name="T60" fmla="*/ 2147483646 w 1145"/>
                <a:gd name="T61" fmla="*/ 2147483646 h 446"/>
                <a:gd name="T62" fmla="*/ 2147483646 w 1145"/>
                <a:gd name="T63" fmla="*/ 2147483646 h 446"/>
                <a:gd name="T64" fmla="*/ 2147483646 w 1145"/>
                <a:gd name="T65" fmla="*/ 2147483646 h 446"/>
                <a:gd name="T66" fmla="*/ 2147483646 w 1145"/>
                <a:gd name="T67" fmla="*/ 2147483646 h 446"/>
                <a:gd name="T68" fmla="*/ 2147483646 w 1145"/>
                <a:gd name="T69" fmla="*/ 2147483646 h 446"/>
                <a:gd name="T70" fmla="*/ 2147483646 w 1145"/>
                <a:gd name="T71" fmla="*/ 2147483646 h 446"/>
                <a:gd name="T72" fmla="*/ 2147483646 w 1145"/>
                <a:gd name="T73" fmla="*/ 2147483646 h 446"/>
                <a:gd name="T74" fmla="*/ 2147483646 w 1145"/>
                <a:gd name="T75" fmla="*/ 2147483646 h 446"/>
                <a:gd name="T76" fmla="*/ 2147483646 w 1145"/>
                <a:gd name="T77" fmla="*/ 2147483646 h 446"/>
                <a:gd name="T78" fmla="*/ 2147483646 w 1145"/>
                <a:gd name="T79" fmla="*/ 2147483646 h 446"/>
                <a:gd name="T80" fmla="*/ 2147483646 w 1145"/>
                <a:gd name="T81" fmla="*/ 2147483646 h 446"/>
                <a:gd name="T82" fmla="*/ 2147483646 w 1145"/>
                <a:gd name="T83" fmla="*/ 2147483646 h 446"/>
                <a:gd name="T84" fmla="*/ 2147483646 w 1145"/>
                <a:gd name="T85" fmla="*/ 2147483646 h 446"/>
                <a:gd name="T86" fmla="*/ 2147483646 w 1145"/>
                <a:gd name="T87" fmla="*/ 2147483646 h 446"/>
                <a:gd name="T88" fmla="*/ 2147483646 w 1145"/>
                <a:gd name="T89" fmla="*/ 2147483646 h 446"/>
                <a:gd name="T90" fmla="*/ 2147483646 w 1145"/>
                <a:gd name="T91" fmla="*/ 2147483646 h 446"/>
                <a:gd name="T92" fmla="*/ 2147483646 w 1145"/>
                <a:gd name="T93" fmla="*/ 2147483646 h 446"/>
                <a:gd name="T94" fmla="*/ 2147483646 w 1145"/>
                <a:gd name="T95" fmla="*/ 2147483646 h 446"/>
                <a:gd name="T96" fmla="*/ 2147483646 w 1145"/>
                <a:gd name="T97" fmla="*/ 2147483646 h 446"/>
                <a:gd name="T98" fmla="*/ 2147483646 w 1145"/>
                <a:gd name="T99" fmla="*/ 2147483646 h 446"/>
                <a:gd name="T100" fmla="*/ 2147483646 w 1145"/>
                <a:gd name="T101" fmla="*/ 2147483646 h 446"/>
                <a:gd name="T102" fmla="*/ 2147483646 w 1145"/>
                <a:gd name="T103" fmla="*/ 2147483646 h 446"/>
                <a:gd name="T104" fmla="*/ 2147483646 w 1145"/>
                <a:gd name="T105" fmla="*/ 2147483646 h 446"/>
                <a:gd name="T106" fmla="*/ 2147483646 w 1145"/>
                <a:gd name="T107" fmla="*/ 2147483646 h 446"/>
                <a:gd name="T108" fmla="*/ 2147483646 w 1145"/>
                <a:gd name="T109" fmla="*/ 2147483646 h 446"/>
                <a:gd name="T110" fmla="*/ 2147483646 w 1145"/>
                <a:gd name="T111" fmla="*/ 2147483646 h 446"/>
                <a:gd name="T112" fmla="*/ 2147483646 w 1145"/>
                <a:gd name="T113" fmla="*/ 2147483646 h 4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45" h="446">
                  <a:moveTo>
                    <a:pt x="86" y="67"/>
                  </a:moveTo>
                  <a:cubicBezTo>
                    <a:pt x="86" y="109"/>
                    <a:pt x="86" y="109"/>
                    <a:pt x="86" y="109"/>
                  </a:cubicBezTo>
                  <a:cubicBezTo>
                    <a:pt x="142" y="109"/>
                    <a:pt x="142" y="109"/>
                    <a:pt x="142" y="109"/>
                  </a:cubicBezTo>
                  <a:cubicBezTo>
                    <a:pt x="142" y="122"/>
                    <a:pt x="142" y="122"/>
                    <a:pt x="142" y="122"/>
                  </a:cubicBezTo>
                  <a:cubicBezTo>
                    <a:pt x="72" y="122"/>
                    <a:pt x="72" y="122"/>
                    <a:pt x="72" y="122"/>
                  </a:cubicBezTo>
                  <a:cubicBezTo>
                    <a:pt x="72" y="1"/>
                    <a:pt x="72" y="1"/>
                    <a:pt x="72" y="1"/>
                  </a:cubicBezTo>
                  <a:cubicBezTo>
                    <a:pt x="141" y="1"/>
                    <a:pt x="141" y="1"/>
                    <a:pt x="141" y="1"/>
                  </a:cubicBezTo>
                  <a:cubicBezTo>
                    <a:pt x="141" y="14"/>
                    <a:pt x="141" y="14"/>
                    <a:pt x="141" y="14"/>
                  </a:cubicBezTo>
                  <a:cubicBezTo>
                    <a:pt x="86" y="14"/>
                    <a:pt x="86" y="14"/>
                    <a:pt x="86" y="14"/>
                  </a:cubicBezTo>
                  <a:cubicBezTo>
                    <a:pt x="86" y="54"/>
                    <a:pt x="86" y="54"/>
                    <a:pt x="86" y="54"/>
                  </a:cubicBezTo>
                  <a:cubicBezTo>
                    <a:pt x="136" y="54"/>
                    <a:pt x="136" y="54"/>
                    <a:pt x="136" y="54"/>
                  </a:cubicBezTo>
                  <a:cubicBezTo>
                    <a:pt x="136" y="67"/>
                    <a:pt x="136" y="67"/>
                    <a:pt x="136" y="67"/>
                  </a:cubicBezTo>
                  <a:lnTo>
                    <a:pt x="86" y="67"/>
                  </a:lnTo>
                  <a:close/>
                  <a:moveTo>
                    <a:pt x="248" y="1"/>
                  </a:moveTo>
                  <a:cubicBezTo>
                    <a:pt x="235" y="1"/>
                    <a:pt x="235" y="1"/>
                    <a:pt x="235" y="1"/>
                  </a:cubicBezTo>
                  <a:cubicBezTo>
                    <a:pt x="235" y="93"/>
                    <a:pt x="235" y="93"/>
                    <a:pt x="235" y="93"/>
                  </a:cubicBezTo>
                  <a:cubicBezTo>
                    <a:pt x="184" y="1"/>
                    <a:pt x="184" y="1"/>
                    <a:pt x="184" y="1"/>
                  </a:cubicBezTo>
                  <a:cubicBezTo>
                    <a:pt x="172" y="1"/>
                    <a:pt x="172" y="1"/>
                    <a:pt x="172" y="1"/>
                  </a:cubicBezTo>
                  <a:cubicBezTo>
                    <a:pt x="172" y="122"/>
                    <a:pt x="172" y="122"/>
                    <a:pt x="172" y="122"/>
                  </a:cubicBezTo>
                  <a:cubicBezTo>
                    <a:pt x="185" y="122"/>
                    <a:pt x="185" y="122"/>
                    <a:pt x="185" y="122"/>
                  </a:cubicBezTo>
                  <a:cubicBezTo>
                    <a:pt x="185" y="29"/>
                    <a:pt x="185" y="29"/>
                    <a:pt x="185" y="29"/>
                  </a:cubicBezTo>
                  <a:cubicBezTo>
                    <a:pt x="237" y="122"/>
                    <a:pt x="237" y="122"/>
                    <a:pt x="237" y="122"/>
                  </a:cubicBezTo>
                  <a:cubicBezTo>
                    <a:pt x="248" y="122"/>
                    <a:pt x="248" y="122"/>
                    <a:pt x="248" y="122"/>
                  </a:cubicBezTo>
                  <a:lnTo>
                    <a:pt x="248" y="1"/>
                  </a:lnTo>
                  <a:close/>
                  <a:moveTo>
                    <a:pt x="322" y="74"/>
                  </a:moveTo>
                  <a:cubicBezTo>
                    <a:pt x="345" y="74"/>
                    <a:pt x="345" y="74"/>
                    <a:pt x="345" y="74"/>
                  </a:cubicBezTo>
                  <a:cubicBezTo>
                    <a:pt x="345" y="88"/>
                    <a:pt x="345" y="88"/>
                    <a:pt x="345" y="88"/>
                  </a:cubicBezTo>
                  <a:cubicBezTo>
                    <a:pt x="345" y="101"/>
                    <a:pt x="335" y="111"/>
                    <a:pt x="319" y="111"/>
                  </a:cubicBezTo>
                  <a:cubicBezTo>
                    <a:pt x="303" y="111"/>
                    <a:pt x="293" y="100"/>
                    <a:pt x="293" y="86"/>
                  </a:cubicBezTo>
                  <a:cubicBezTo>
                    <a:pt x="293" y="38"/>
                    <a:pt x="293" y="38"/>
                    <a:pt x="293" y="38"/>
                  </a:cubicBezTo>
                  <a:cubicBezTo>
                    <a:pt x="293" y="23"/>
                    <a:pt x="303" y="12"/>
                    <a:pt x="319" y="12"/>
                  </a:cubicBezTo>
                  <a:cubicBezTo>
                    <a:pt x="335" y="12"/>
                    <a:pt x="344" y="21"/>
                    <a:pt x="344" y="34"/>
                  </a:cubicBezTo>
                  <a:cubicBezTo>
                    <a:pt x="344" y="37"/>
                    <a:pt x="344" y="37"/>
                    <a:pt x="344" y="37"/>
                  </a:cubicBezTo>
                  <a:cubicBezTo>
                    <a:pt x="358" y="37"/>
                    <a:pt x="358" y="37"/>
                    <a:pt x="358" y="37"/>
                  </a:cubicBezTo>
                  <a:cubicBezTo>
                    <a:pt x="358" y="34"/>
                    <a:pt x="358" y="34"/>
                    <a:pt x="358" y="34"/>
                  </a:cubicBezTo>
                  <a:cubicBezTo>
                    <a:pt x="358" y="13"/>
                    <a:pt x="342" y="0"/>
                    <a:pt x="319" y="0"/>
                  </a:cubicBezTo>
                  <a:cubicBezTo>
                    <a:pt x="295" y="0"/>
                    <a:pt x="279" y="14"/>
                    <a:pt x="279" y="38"/>
                  </a:cubicBezTo>
                  <a:cubicBezTo>
                    <a:pt x="279" y="85"/>
                    <a:pt x="279" y="85"/>
                    <a:pt x="279" y="85"/>
                  </a:cubicBezTo>
                  <a:cubicBezTo>
                    <a:pt x="279" y="109"/>
                    <a:pt x="296" y="124"/>
                    <a:pt x="319" y="124"/>
                  </a:cubicBezTo>
                  <a:cubicBezTo>
                    <a:pt x="342" y="124"/>
                    <a:pt x="358" y="110"/>
                    <a:pt x="358" y="87"/>
                  </a:cubicBezTo>
                  <a:cubicBezTo>
                    <a:pt x="358" y="63"/>
                    <a:pt x="358" y="63"/>
                    <a:pt x="358" y="63"/>
                  </a:cubicBezTo>
                  <a:cubicBezTo>
                    <a:pt x="322" y="63"/>
                    <a:pt x="322" y="63"/>
                    <a:pt x="322" y="63"/>
                  </a:cubicBezTo>
                  <a:lnTo>
                    <a:pt x="322" y="74"/>
                  </a:lnTo>
                  <a:close/>
                  <a:moveTo>
                    <a:pt x="403" y="1"/>
                  </a:moveTo>
                  <a:cubicBezTo>
                    <a:pt x="389" y="1"/>
                    <a:pt x="389" y="1"/>
                    <a:pt x="389" y="1"/>
                  </a:cubicBezTo>
                  <a:cubicBezTo>
                    <a:pt x="389" y="122"/>
                    <a:pt x="389" y="122"/>
                    <a:pt x="389" y="122"/>
                  </a:cubicBezTo>
                  <a:cubicBezTo>
                    <a:pt x="403" y="122"/>
                    <a:pt x="403" y="122"/>
                    <a:pt x="403" y="122"/>
                  </a:cubicBezTo>
                  <a:lnTo>
                    <a:pt x="403" y="1"/>
                  </a:lnTo>
                  <a:close/>
                  <a:moveTo>
                    <a:pt x="516" y="1"/>
                  </a:moveTo>
                  <a:cubicBezTo>
                    <a:pt x="503" y="1"/>
                    <a:pt x="503" y="1"/>
                    <a:pt x="503" y="1"/>
                  </a:cubicBezTo>
                  <a:cubicBezTo>
                    <a:pt x="503" y="93"/>
                    <a:pt x="503" y="93"/>
                    <a:pt x="503" y="93"/>
                  </a:cubicBezTo>
                  <a:cubicBezTo>
                    <a:pt x="452" y="1"/>
                    <a:pt x="452" y="1"/>
                    <a:pt x="452" y="1"/>
                  </a:cubicBezTo>
                  <a:cubicBezTo>
                    <a:pt x="439" y="1"/>
                    <a:pt x="439" y="1"/>
                    <a:pt x="439" y="1"/>
                  </a:cubicBezTo>
                  <a:cubicBezTo>
                    <a:pt x="439" y="122"/>
                    <a:pt x="439" y="122"/>
                    <a:pt x="439" y="122"/>
                  </a:cubicBezTo>
                  <a:cubicBezTo>
                    <a:pt x="452" y="122"/>
                    <a:pt x="452" y="122"/>
                    <a:pt x="452" y="122"/>
                  </a:cubicBezTo>
                  <a:cubicBezTo>
                    <a:pt x="452" y="29"/>
                    <a:pt x="452" y="29"/>
                    <a:pt x="452" y="29"/>
                  </a:cubicBezTo>
                  <a:cubicBezTo>
                    <a:pt x="504" y="122"/>
                    <a:pt x="504" y="122"/>
                    <a:pt x="504" y="122"/>
                  </a:cubicBezTo>
                  <a:cubicBezTo>
                    <a:pt x="516" y="122"/>
                    <a:pt x="516" y="122"/>
                    <a:pt x="516" y="122"/>
                  </a:cubicBezTo>
                  <a:lnTo>
                    <a:pt x="516" y="1"/>
                  </a:lnTo>
                  <a:close/>
                  <a:moveTo>
                    <a:pt x="614" y="67"/>
                  </a:moveTo>
                  <a:cubicBezTo>
                    <a:pt x="614" y="54"/>
                    <a:pt x="614" y="54"/>
                    <a:pt x="614" y="54"/>
                  </a:cubicBezTo>
                  <a:cubicBezTo>
                    <a:pt x="564" y="54"/>
                    <a:pt x="564" y="54"/>
                    <a:pt x="564" y="54"/>
                  </a:cubicBezTo>
                  <a:cubicBezTo>
                    <a:pt x="564" y="14"/>
                    <a:pt x="564" y="14"/>
                    <a:pt x="564" y="14"/>
                  </a:cubicBezTo>
                  <a:cubicBezTo>
                    <a:pt x="619" y="14"/>
                    <a:pt x="619" y="14"/>
                    <a:pt x="619" y="14"/>
                  </a:cubicBezTo>
                  <a:cubicBezTo>
                    <a:pt x="619" y="1"/>
                    <a:pt x="619" y="1"/>
                    <a:pt x="619" y="1"/>
                  </a:cubicBezTo>
                  <a:cubicBezTo>
                    <a:pt x="550" y="1"/>
                    <a:pt x="550" y="1"/>
                    <a:pt x="550" y="1"/>
                  </a:cubicBezTo>
                  <a:cubicBezTo>
                    <a:pt x="550" y="122"/>
                    <a:pt x="550" y="122"/>
                    <a:pt x="550" y="122"/>
                  </a:cubicBezTo>
                  <a:cubicBezTo>
                    <a:pt x="620" y="122"/>
                    <a:pt x="620" y="122"/>
                    <a:pt x="620" y="122"/>
                  </a:cubicBezTo>
                  <a:cubicBezTo>
                    <a:pt x="620" y="109"/>
                    <a:pt x="620" y="109"/>
                    <a:pt x="620" y="109"/>
                  </a:cubicBezTo>
                  <a:cubicBezTo>
                    <a:pt x="564" y="109"/>
                    <a:pt x="564" y="109"/>
                    <a:pt x="564" y="109"/>
                  </a:cubicBezTo>
                  <a:cubicBezTo>
                    <a:pt x="564" y="67"/>
                    <a:pt x="564" y="67"/>
                    <a:pt x="564" y="67"/>
                  </a:cubicBezTo>
                  <a:lnTo>
                    <a:pt x="614" y="67"/>
                  </a:lnTo>
                  <a:close/>
                  <a:moveTo>
                    <a:pt x="710" y="67"/>
                  </a:moveTo>
                  <a:cubicBezTo>
                    <a:pt x="710" y="54"/>
                    <a:pt x="710" y="54"/>
                    <a:pt x="710" y="54"/>
                  </a:cubicBezTo>
                  <a:cubicBezTo>
                    <a:pt x="660" y="54"/>
                    <a:pt x="660" y="54"/>
                    <a:pt x="660" y="54"/>
                  </a:cubicBezTo>
                  <a:cubicBezTo>
                    <a:pt x="660" y="14"/>
                    <a:pt x="660" y="14"/>
                    <a:pt x="660" y="14"/>
                  </a:cubicBezTo>
                  <a:cubicBezTo>
                    <a:pt x="715" y="14"/>
                    <a:pt x="715" y="14"/>
                    <a:pt x="715" y="14"/>
                  </a:cubicBezTo>
                  <a:cubicBezTo>
                    <a:pt x="715" y="1"/>
                    <a:pt x="715" y="1"/>
                    <a:pt x="715" y="1"/>
                  </a:cubicBezTo>
                  <a:cubicBezTo>
                    <a:pt x="646" y="1"/>
                    <a:pt x="646" y="1"/>
                    <a:pt x="646" y="1"/>
                  </a:cubicBezTo>
                  <a:cubicBezTo>
                    <a:pt x="646" y="122"/>
                    <a:pt x="646" y="122"/>
                    <a:pt x="646" y="122"/>
                  </a:cubicBezTo>
                  <a:cubicBezTo>
                    <a:pt x="716" y="122"/>
                    <a:pt x="716" y="122"/>
                    <a:pt x="716" y="122"/>
                  </a:cubicBezTo>
                  <a:cubicBezTo>
                    <a:pt x="716" y="109"/>
                    <a:pt x="716" y="109"/>
                    <a:pt x="716" y="109"/>
                  </a:cubicBezTo>
                  <a:cubicBezTo>
                    <a:pt x="660" y="109"/>
                    <a:pt x="660" y="109"/>
                    <a:pt x="660" y="109"/>
                  </a:cubicBezTo>
                  <a:cubicBezTo>
                    <a:pt x="660" y="67"/>
                    <a:pt x="660" y="67"/>
                    <a:pt x="660" y="67"/>
                  </a:cubicBezTo>
                  <a:lnTo>
                    <a:pt x="710" y="67"/>
                  </a:lnTo>
                  <a:close/>
                  <a:moveTo>
                    <a:pt x="822" y="122"/>
                  </a:moveTo>
                  <a:cubicBezTo>
                    <a:pt x="799" y="71"/>
                    <a:pt x="799" y="71"/>
                    <a:pt x="799" y="71"/>
                  </a:cubicBezTo>
                  <a:cubicBezTo>
                    <a:pt x="813" y="66"/>
                    <a:pt x="822" y="53"/>
                    <a:pt x="822" y="37"/>
                  </a:cubicBezTo>
                  <a:cubicBezTo>
                    <a:pt x="822" y="16"/>
                    <a:pt x="805" y="1"/>
                    <a:pt x="781" y="1"/>
                  </a:cubicBezTo>
                  <a:cubicBezTo>
                    <a:pt x="744" y="1"/>
                    <a:pt x="744" y="1"/>
                    <a:pt x="744" y="1"/>
                  </a:cubicBezTo>
                  <a:cubicBezTo>
                    <a:pt x="744" y="122"/>
                    <a:pt x="744" y="122"/>
                    <a:pt x="744" y="122"/>
                  </a:cubicBezTo>
                  <a:cubicBezTo>
                    <a:pt x="758" y="122"/>
                    <a:pt x="758" y="122"/>
                    <a:pt x="758" y="122"/>
                  </a:cubicBezTo>
                  <a:cubicBezTo>
                    <a:pt x="758" y="74"/>
                    <a:pt x="758" y="74"/>
                    <a:pt x="758" y="74"/>
                  </a:cubicBezTo>
                  <a:cubicBezTo>
                    <a:pt x="780" y="74"/>
                    <a:pt x="780" y="74"/>
                    <a:pt x="780" y="74"/>
                  </a:cubicBezTo>
                  <a:cubicBezTo>
                    <a:pt x="782" y="74"/>
                    <a:pt x="784" y="74"/>
                    <a:pt x="785" y="74"/>
                  </a:cubicBezTo>
                  <a:cubicBezTo>
                    <a:pt x="806" y="122"/>
                    <a:pt x="806" y="122"/>
                    <a:pt x="806" y="122"/>
                  </a:cubicBezTo>
                  <a:lnTo>
                    <a:pt x="822" y="122"/>
                  </a:lnTo>
                  <a:close/>
                  <a:moveTo>
                    <a:pt x="780" y="14"/>
                  </a:moveTo>
                  <a:cubicBezTo>
                    <a:pt x="797" y="14"/>
                    <a:pt x="807" y="23"/>
                    <a:pt x="807" y="38"/>
                  </a:cubicBezTo>
                  <a:cubicBezTo>
                    <a:pt x="807" y="52"/>
                    <a:pt x="797" y="62"/>
                    <a:pt x="780" y="62"/>
                  </a:cubicBezTo>
                  <a:cubicBezTo>
                    <a:pt x="758" y="62"/>
                    <a:pt x="758" y="62"/>
                    <a:pt x="758" y="62"/>
                  </a:cubicBezTo>
                  <a:cubicBezTo>
                    <a:pt x="758" y="14"/>
                    <a:pt x="758" y="14"/>
                    <a:pt x="758" y="14"/>
                  </a:cubicBezTo>
                  <a:lnTo>
                    <a:pt x="780" y="14"/>
                  </a:lnTo>
                  <a:close/>
                  <a:moveTo>
                    <a:pt x="920" y="36"/>
                  </a:moveTo>
                  <a:cubicBezTo>
                    <a:pt x="920" y="33"/>
                    <a:pt x="920" y="33"/>
                    <a:pt x="920" y="33"/>
                  </a:cubicBezTo>
                  <a:cubicBezTo>
                    <a:pt x="920" y="13"/>
                    <a:pt x="905" y="0"/>
                    <a:pt x="883" y="0"/>
                  </a:cubicBezTo>
                  <a:cubicBezTo>
                    <a:pt x="861" y="0"/>
                    <a:pt x="846" y="12"/>
                    <a:pt x="846" y="31"/>
                  </a:cubicBezTo>
                  <a:cubicBezTo>
                    <a:pt x="846" y="47"/>
                    <a:pt x="857" y="56"/>
                    <a:pt x="871" y="61"/>
                  </a:cubicBezTo>
                  <a:cubicBezTo>
                    <a:pt x="888" y="68"/>
                    <a:pt x="888" y="68"/>
                    <a:pt x="888" y="68"/>
                  </a:cubicBezTo>
                  <a:cubicBezTo>
                    <a:pt x="899" y="72"/>
                    <a:pt x="908" y="77"/>
                    <a:pt x="908" y="90"/>
                  </a:cubicBezTo>
                  <a:cubicBezTo>
                    <a:pt x="908" y="103"/>
                    <a:pt x="899" y="112"/>
                    <a:pt x="883" y="112"/>
                  </a:cubicBezTo>
                  <a:cubicBezTo>
                    <a:pt x="867" y="112"/>
                    <a:pt x="857" y="103"/>
                    <a:pt x="857" y="91"/>
                  </a:cubicBezTo>
                  <a:cubicBezTo>
                    <a:pt x="857" y="87"/>
                    <a:pt x="857" y="87"/>
                    <a:pt x="857" y="87"/>
                  </a:cubicBezTo>
                  <a:cubicBezTo>
                    <a:pt x="843" y="87"/>
                    <a:pt x="843" y="87"/>
                    <a:pt x="843" y="87"/>
                  </a:cubicBezTo>
                  <a:cubicBezTo>
                    <a:pt x="843" y="90"/>
                    <a:pt x="843" y="90"/>
                    <a:pt x="843" y="90"/>
                  </a:cubicBezTo>
                  <a:cubicBezTo>
                    <a:pt x="843" y="111"/>
                    <a:pt x="860" y="124"/>
                    <a:pt x="883" y="124"/>
                  </a:cubicBezTo>
                  <a:cubicBezTo>
                    <a:pt x="906" y="124"/>
                    <a:pt x="922" y="110"/>
                    <a:pt x="922" y="89"/>
                  </a:cubicBezTo>
                  <a:cubicBezTo>
                    <a:pt x="922" y="68"/>
                    <a:pt x="907" y="61"/>
                    <a:pt x="893" y="55"/>
                  </a:cubicBezTo>
                  <a:cubicBezTo>
                    <a:pt x="873" y="47"/>
                    <a:pt x="873" y="47"/>
                    <a:pt x="873" y="47"/>
                  </a:cubicBezTo>
                  <a:cubicBezTo>
                    <a:pt x="865" y="44"/>
                    <a:pt x="859" y="38"/>
                    <a:pt x="859" y="29"/>
                  </a:cubicBezTo>
                  <a:cubicBezTo>
                    <a:pt x="859" y="19"/>
                    <a:pt x="868" y="11"/>
                    <a:pt x="883" y="11"/>
                  </a:cubicBezTo>
                  <a:cubicBezTo>
                    <a:pt x="898" y="11"/>
                    <a:pt x="906" y="21"/>
                    <a:pt x="906" y="33"/>
                  </a:cubicBezTo>
                  <a:cubicBezTo>
                    <a:pt x="906" y="36"/>
                    <a:pt x="906" y="36"/>
                    <a:pt x="906" y="36"/>
                  </a:cubicBezTo>
                  <a:lnTo>
                    <a:pt x="920" y="36"/>
                  </a:lnTo>
                  <a:close/>
                  <a:moveTo>
                    <a:pt x="1073" y="53"/>
                  </a:moveTo>
                  <a:cubicBezTo>
                    <a:pt x="1025" y="53"/>
                    <a:pt x="1025" y="53"/>
                    <a:pt x="1025" y="53"/>
                  </a:cubicBezTo>
                  <a:cubicBezTo>
                    <a:pt x="1008" y="53"/>
                    <a:pt x="1002" y="44"/>
                    <a:pt x="1002" y="32"/>
                  </a:cubicBezTo>
                  <a:cubicBezTo>
                    <a:pt x="1002" y="20"/>
                    <a:pt x="1009" y="12"/>
                    <a:pt x="1022" y="12"/>
                  </a:cubicBezTo>
                  <a:cubicBezTo>
                    <a:pt x="1036" y="12"/>
                    <a:pt x="1043" y="20"/>
                    <a:pt x="1043" y="32"/>
                  </a:cubicBezTo>
                  <a:cubicBezTo>
                    <a:pt x="1043" y="35"/>
                    <a:pt x="1043" y="35"/>
                    <a:pt x="1043" y="35"/>
                  </a:cubicBezTo>
                  <a:cubicBezTo>
                    <a:pt x="1056" y="35"/>
                    <a:pt x="1056" y="35"/>
                    <a:pt x="1056" y="35"/>
                  </a:cubicBezTo>
                  <a:cubicBezTo>
                    <a:pt x="1056" y="32"/>
                    <a:pt x="1056" y="32"/>
                    <a:pt x="1056" y="32"/>
                  </a:cubicBezTo>
                  <a:cubicBezTo>
                    <a:pt x="1056" y="13"/>
                    <a:pt x="1043" y="0"/>
                    <a:pt x="1022" y="0"/>
                  </a:cubicBezTo>
                  <a:cubicBezTo>
                    <a:pt x="1002" y="0"/>
                    <a:pt x="988" y="12"/>
                    <a:pt x="988" y="31"/>
                  </a:cubicBezTo>
                  <a:cubicBezTo>
                    <a:pt x="988" y="44"/>
                    <a:pt x="993" y="54"/>
                    <a:pt x="1004" y="59"/>
                  </a:cubicBezTo>
                  <a:cubicBezTo>
                    <a:pt x="990" y="64"/>
                    <a:pt x="983" y="75"/>
                    <a:pt x="983" y="89"/>
                  </a:cubicBezTo>
                  <a:cubicBezTo>
                    <a:pt x="983" y="110"/>
                    <a:pt x="999" y="124"/>
                    <a:pt x="1023" y="124"/>
                  </a:cubicBezTo>
                  <a:cubicBezTo>
                    <a:pt x="1046" y="124"/>
                    <a:pt x="1061" y="109"/>
                    <a:pt x="1061" y="87"/>
                  </a:cubicBezTo>
                  <a:cubicBezTo>
                    <a:pt x="1061" y="64"/>
                    <a:pt x="1061" y="64"/>
                    <a:pt x="1061" y="64"/>
                  </a:cubicBezTo>
                  <a:cubicBezTo>
                    <a:pt x="1073" y="64"/>
                    <a:pt x="1073" y="64"/>
                    <a:pt x="1073" y="64"/>
                  </a:cubicBezTo>
                  <a:lnTo>
                    <a:pt x="1073" y="53"/>
                  </a:lnTo>
                  <a:close/>
                  <a:moveTo>
                    <a:pt x="1048" y="87"/>
                  </a:moveTo>
                  <a:cubicBezTo>
                    <a:pt x="1048" y="102"/>
                    <a:pt x="1039" y="112"/>
                    <a:pt x="1023" y="112"/>
                  </a:cubicBezTo>
                  <a:cubicBezTo>
                    <a:pt x="1006" y="112"/>
                    <a:pt x="997" y="102"/>
                    <a:pt x="997" y="88"/>
                  </a:cubicBezTo>
                  <a:cubicBezTo>
                    <a:pt x="997" y="76"/>
                    <a:pt x="1005" y="64"/>
                    <a:pt x="1025" y="64"/>
                  </a:cubicBezTo>
                  <a:cubicBezTo>
                    <a:pt x="1048" y="64"/>
                    <a:pt x="1048" y="64"/>
                    <a:pt x="1048" y="64"/>
                  </a:cubicBezTo>
                  <a:cubicBezTo>
                    <a:pt x="1048" y="87"/>
                    <a:pt x="1048" y="87"/>
                    <a:pt x="1048" y="87"/>
                  </a:cubicBezTo>
                  <a:moveTo>
                    <a:pt x="43" y="259"/>
                  </a:moveTo>
                  <a:cubicBezTo>
                    <a:pt x="66" y="259"/>
                    <a:pt x="66" y="259"/>
                    <a:pt x="66" y="259"/>
                  </a:cubicBezTo>
                  <a:cubicBezTo>
                    <a:pt x="66" y="272"/>
                    <a:pt x="66" y="272"/>
                    <a:pt x="66" y="272"/>
                  </a:cubicBezTo>
                  <a:cubicBezTo>
                    <a:pt x="66" y="286"/>
                    <a:pt x="56" y="296"/>
                    <a:pt x="40" y="296"/>
                  </a:cubicBezTo>
                  <a:cubicBezTo>
                    <a:pt x="23" y="296"/>
                    <a:pt x="14" y="285"/>
                    <a:pt x="14" y="270"/>
                  </a:cubicBezTo>
                  <a:cubicBezTo>
                    <a:pt x="14" y="223"/>
                    <a:pt x="14" y="223"/>
                    <a:pt x="14" y="223"/>
                  </a:cubicBezTo>
                  <a:cubicBezTo>
                    <a:pt x="14" y="208"/>
                    <a:pt x="23" y="197"/>
                    <a:pt x="40" y="197"/>
                  </a:cubicBezTo>
                  <a:cubicBezTo>
                    <a:pt x="56" y="197"/>
                    <a:pt x="65" y="206"/>
                    <a:pt x="65" y="219"/>
                  </a:cubicBezTo>
                  <a:cubicBezTo>
                    <a:pt x="65" y="222"/>
                    <a:pt x="65" y="222"/>
                    <a:pt x="65" y="222"/>
                  </a:cubicBezTo>
                  <a:cubicBezTo>
                    <a:pt x="79" y="222"/>
                    <a:pt x="79" y="222"/>
                    <a:pt x="79" y="222"/>
                  </a:cubicBezTo>
                  <a:cubicBezTo>
                    <a:pt x="79" y="219"/>
                    <a:pt x="79" y="219"/>
                    <a:pt x="79" y="219"/>
                  </a:cubicBezTo>
                  <a:cubicBezTo>
                    <a:pt x="79" y="198"/>
                    <a:pt x="63" y="184"/>
                    <a:pt x="40" y="184"/>
                  </a:cubicBezTo>
                  <a:cubicBezTo>
                    <a:pt x="16" y="184"/>
                    <a:pt x="0" y="199"/>
                    <a:pt x="0" y="223"/>
                  </a:cubicBezTo>
                  <a:cubicBezTo>
                    <a:pt x="0" y="270"/>
                    <a:pt x="0" y="270"/>
                    <a:pt x="0" y="270"/>
                  </a:cubicBezTo>
                  <a:cubicBezTo>
                    <a:pt x="0" y="294"/>
                    <a:pt x="17" y="309"/>
                    <a:pt x="40" y="309"/>
                  </a:cubicBezTo>
                  <a:cubicBezTo>
                    <a:pt x="63" y="309"/>
                    <a:pt x="79" y="295"/>
                    <a:pt x="79" y="272"/>
                  </a:cubicBezTo>
                  <a:cubicBezTo>
                    <a:pt x="79" y="248"/>
                    <a:pt x="79" y="248"/>
                    <a:pt x="79" y="248"/>
                  </a:cubicBezTo>
                  <a:cubicBezTo>
                    <a:pt x="43" y="248"/>
                    <a:pt x="43" y="248"/>
                    <a:pt x="43" y="248"/>
                  </a:cubicBezTo>
                  <a:lnTo>
                    <a:pt x="43" y="259"/>
                  </a:lnTo>
                  <a:close/>
                  <a:moveTo>
                    <a:pt x="169" y="251"/>
                  </a:moveTo>
                  <a:cubicBezTo>
                    <a:pt x="169" y="239"/>
                    <a:pt x="169" y="239"/>
                    <a:pt x="169" y="239"/>
                  </a:cubicBezTo>
                  <a:cubicBezTo>
                    <a:pt x="119" y="239"/>
                    <a:pt x="119" y="239"/>
                    <a:pt x="119" y="239"/>
                  </a:cubicBezTo>
                  <a:cubicBezTo>
                    <a:pt x="119" y="199"/>
                    <a:pt x="119" y="199"/>
                    <a:pt x="119" y="199"/>
                  </a:cubicBezTo>
                  <a:cubicBezTo>
                    <a:pt x="173" y="199"/>
                    <a:pt x="173" y="199"/>
                    <a:pt x="173" y="199"/>
                  </a:cubicBezTo>
                  <a:cubicBezTo>
                    <a:pt x="173" y="186"/>
                    <a:pt x="173" y="186"/>
                    <a:pt x="173" y="186"/>
                  </a:cubicBezTo>
                  <a:cubicBezTo>
                    <a:pt x="105" y="186"/>
                    <a:pt x="105" y="186"/>
                    <a:pt x="105" y="186"/>
                  </a:cubicBezTo>
                  <a:cubicBezTo>
                    <a:pt x="105" y="307"/>
                    <a:pt x="105" y="307"/>
                    <a:pt x="105" y="307"/>
                  </a:cubicBezTo>
                  <a:cubicBezTo>
                    <a:pt x="175" y="307"/>
                    <a:pt x="175" y="307"/>
                    <a:pt x="175" y="307"/>
                  </a:cubicBezTo>
                  <a:cubicBezTo>
                    <a:pt x="175" y="294"/>
                    <a:pt x="175" y="294"/>
                    <a:pt x="175" y="294"/>
                  </a:cubicBezTo>
                  <a:cubicBezTo>
                    <a:pt x="119" y="294"/>
                    <a:pt x="119" y="294"/>
                    <a:pt x="119" y="294"/>
                  </a:cubicBezTo>
                  <a:cubicBezTo>
                    <a:pt x="119" y="251"/>
                    <a:pt x="119" y="251"/>
                    <a:pt x="119" y="251"/>
                  </a:cubicBezTo>
                  <a:lnTo>
                    <a:pt x="169" y="251"/>
                  </a:lnTo>
                  <a:close/>
                  <a:moveTo>
                    <a:pt x="275" y="223"/>
                  </a:moveTo>
                  <a:cubicBezTo>
                    <a:pt x="275" y="199"/>
                    <a:pt x="259" y="184"/>
                    <a:pt x="235" y="184"/>
                  </a:cubicBezTo>
                  <a:cubicBezTo>
                    <a:pt x="211" y="184"/>
                    <a:pt x="196" y="199"/>
                    <a:pt x="196" y="223"/>
                  </a:cubicBezTo>
                  <a:cubicBezTo>
                    <a:pt x="196" y="270"/>
                    <a:pt x="196" y="270"/>
                    <a:pt x="196" y="270"/>
                  </a:cubicBezTo>
                  <a:cubicBezTo>
                    <a:pt x="196" y="294"/>
                    <a:pt x="212" y="309"/>
                    <a:pt x="235" y="309"/>
                  </a:cubicBezTo>
                  <a:cubicBezTo>
                    <a:pt x="259" y="309"/>
                    <a:pt x="275" y="294"/>
                    <a:pt x="275" y="270"/>
                  </a:cubicBezTo>
                  <a:lnTo>
                    <a:pt x="275" y="223"/>
                  </a:lnTo>
                  <a:close/>
                  <a:moveTo>
                    <a:pt x="210" y="223"/>
                  </a:moveTo>
                  <a:cubicBezTo>
                    <a:pt x="210" y="208"/>
                    <a:pt x="219" y="197"/>
                    <a:pt x="235" y="197"/>
                  </a:cubicBezTo>
                  <a:cubicBezTo>
                    <a:pt x="252" y="197"/>
                    <a:pt x="261" y="208"/>
                    <a:pt x="261" y="223"/>
                  </a:cubicBezTo>
                  <a:cubicBezTo>
                    <a:pt x="261" y="270"/>
                    <a:pt x="261" y="270"/>
                    <a:pt x="261" y="270"/>
                  </a:cubicBezTo>
                  <a:cubicBezTo>
                    <a:pt x="261" y="285"/>
                    <a:pt x="252" y="296"/>
                    <a:pt x="235" y="296"/>
                  </a:cubicBezTo>
                  <a:cubicBezTo>
                    <a:pt x="219" y="296"/>
                    <a:pt x="210" y="285"/>
                    <a:pt x="210" y="270"/>
                  </a:cubicBezTo>
                  <a:lnTo>
                    <a:pt x="210" y="223"/>
                  </a:lnTo>
                  <a:close/>
                  <a:moveTo>
                    <a:pt x="376" y="221"/>
                  </a:moveTo>
                  <a:cubicBezTo>
                    <a:pt x="376" y="218"/>
                    <a:pt x="376" y="218"/>
                    <a:pt x="376" y="218"/>
                  </a:cubicBezTo>
                  <a:cubicBezTo>
                    <a:pt x="376" y="197"/>
                    <a:pt x="360" y="184"/>
                    <a:pt x="338" y="184"/>
                  </a:cubicBezTo>
                  <a:cubicBezTo>
                    <a:pt x="316" y="184"/>
                    <a:pt x="302" y="197"/>
                    <a:pt x="302" y="215"/>
                  </a:cubicBezTo>
                  <a:cubicBezTo>
                    <a:pt x="302" y="232"/>
                    <a:pt x="313" y="240"/>
                    <a:pt x="326" y="246"/>
                  </a:cubicBezTo>
                  <a:cubicBezTo>
                    <a:pt x="343" y="253"/>
                    <a:pt x="343" y="253"/>
                    <a:pt x="343" y="253"/>
                  </a:cubicBezTo>
                  <a:cubicBezTo>
                    <a:pt x="355" y="257"/>
                    <a:pt x="364" y="262"/>
                    <a:pt x="364" y="275"/>
                  </a:cubicBezTo>
                  <a:cubicBezTo>
                    <a:pt x="364" y="288"/>
                    <a:pt x="355" y="297"/>
                    <a:pt x="338" y="297"/>
                  </a:cubicBezTo>
                  <a:cubicBezTo>
                    <a:pt x="322" y="297"/>
                    <a:pt x="313" y="288"/>
                    <a:pt x="313" y="275"/>
                  </a:cubicBezTo>
                  <a:cubicBezTo>
                    <a:pt x="313" y="272"/>
                    <a:pt x="313" y="272"/>
                    <a:pt x="313" y="272"/>
                  </a:cubicBezTo>
                  <a:cubicBezTo>
                    <a:pt x="299" y="272"/>
                    <a:pt x="299" y="272"/>
                    <a:pt x="299" y="272"/>
                  </a:cubicBezTo>
                  <a:cubicBezTo>
                    <a:pt x="299" y="275"/>
                    <a:pt x="299" y="275"/>
                    <a:pt x="299" y="275"/>
                  </a:cubicBezTo>
                  <a:cubicBezTo>
                    <a:pt x="299" y="296"/>
                    <a:pt x="315" y="309"/>
                    <a:pt x="339" y="309"/>
                  </a:cubicBezTo>
                  <a:cubicBezTo>
                    <a:pt x="362" y="309"/>
                    <a:pt x="378" y="295"/>
                    <a:pt x="378" y="274"/>
                  </a:cubicBezTo>
                  <a:cubicBezTo>
                    <a:pt x="378" y="253"/>
                    <a:pt x="362" y="246"/>
                    <a:pt x="349" y="240"/>
                  </a:cubicBezTo>
                  <a:cubicBezTo>
                    <a:pt x="329" y="232"/>
                    <a:pt x="329" y="232"/>
                    <a:pt x="329" y="232"/>
                  </a:cubicBezTo>
                  <a:cubicBezTo>
                    <a:pt x="321" y="229"/>
                    <a:pt x="315" y="223"/>
                    <a:pt x="315" y="214"/>
                  </a:cubicBezTo>
                  <a:cubicBezTo>
                    <a:pt x="315" y="204"/>
                    <a:pt x="323" y="196"/>
                    <a:pt x="338" y="196"/>
                  </a:cubicBezTo>
                  <a:cubicBezTo>
                    <a:pt x="353" y="196"/>
                    <a:pt x="362" y="206"/>
                    <a:pt x="362" y="218"/>
                  </a:cubicBezTo>
                  <a:cubicBezTo>
                    <a:pt x="362" y="221"/>
                    <a:pt x="362" y="221"/>
                    <a:pt x="362" y="221"/>
                  </a:cubicBezTo>
                  <a:lnTo>
                    <a:pt x="376" y="221"/>
                  </a:lnTo>
                  <a:close/>
                  <a:moveTo>
                    <a:pt x="465" y="268"/>
                  </a:moveTo>
                  <a:cubicBezTo>
                    <a:pt x="465" y="272"/>
                    <a:pt x="465" y="272"/>
                    <a:pt x="465" y="272"/>
                  </a:cubicBezTo>
                  <a:cubicBezTo>
                    <a:pt x="465" y="286"/>
                    <a:pt x="456" y="296"/>
                    <a:pt x="440" y="296"/>
                  </a:cubicBezTo>
                  <a:cubicBezTo>
                    <a:pt x="424" y="296"/>
                    <a:pt x="414" y="285"/>
                    <a:pt x="414" y="270"/>
                  </a:cubicBezTo>
                  <a:cubicBezTo>
                    <a:pt x="414" y="223"/>
                    <a:pt x="414" y="223"/>
                    <a:pt x="414" y="223"/>
                  </a:cubicBezTo>
                  <a:cubicBezTo>
                    <a:pt x="414" y="208"/>
                    <a:pt x="424" y="197"/>
                    <a:pt x="440" y="197"/>
                  </a:cubicBezTo>
                  <a:cubicBezTo>
                    <a:pt x="456" y="197"/>
                    <a:pt x="465" y="207"/>
                    <a:pt x="465" y="221"/>
                  </a:cubicBezTo>
                  <a:cubicBezTo>
                    <a:pt x="465" y="224"/>
                    <a:pt x="465" y="224"/>
                    <a:pt x="465" y="224"/>
                  </a:cubicBezTo>
                  <a:cubicBezTo>
                    <a:pt x="479" y="224"/>
                    <a:pt x="479" y="224"/>
                    <a:pt x="479" y="224"/>
                  </a:cubicBezTo>
                  <a:cubicBezTo>
                    <a:pt x="479" y="221"/>
                    <a:pt x="479" y="221"/>
                    <a:pt x="479" y="221"/>
                  </a:cubicBezTo>
                  <a:cubicBezTo>
                    <a:pt x="479" y="198"/>
                    <a:pt x="463" y="184"/>
                    <a:pt x="440" y="184"/>
                  </a:cubicBezTo>
                  <a:cubicBezTo>
                    <a:pt x="416" y="184"/>
                    <a:pt x="401" y="199"/>
                    <a:pt x="401" y="223"/>
                  </a:cubicBezTo>
                  <a:cubicBezTo>
                    <a:pt x="401" y="270"/>
                    <a:pt x="401" y="270"/>
                    <a:pt x="401" y="270"/>
                  </a:cubicBezTo>
                  <a:cubicBezTo>
                    <a:pt x="401" y="294"/>
                    <a:pt x="417" y="309"/>
                    <a:pt x="440" y="309"/>
                  </a:cubicBezTo>
                  <a:cubicBezTo>
                    <a:pt x="463" y="309"/>
                    <a:pt x="479" y="295"/>
                    <a:pt x="479" y="272"/>
                  </a:cubicBezTo>
                  <a:cubicBezTo>
                    <a:pt x="479" y="268"/>
                    <a:pt x="479" y="268"/>
                    <a:pt x="479" y="268"/>
                  </a:cubicBezTo>
                  <a:lnTo>
                    <a:pt x="465" y="268"/>
                  </a:lnTo>
                  <a:close/>
                  <a:moveTo>
                    <a:pt x="522" y="186"/>
                  </a:moveTo>
                  <a:cubicBezTo>
                    <a:pt x="508" y="186"/>
                    <a:pt x="508" y="186"/>
                    <a:pt x="508" y="186"/>
                  </a:cubicBezTo>
                  <a:cubicBezTo>
                    <a:pt x="508" y="307"/>
                    <a:pt x="508" y="307"/>
                    <a:pt x="508" y="307"/>
                  </a:cubicBezTo>
                  <a:cubicBezTo>
                    <a:pt x="522" y="307"/>
                    <a:pt x="522" y="307"/>
                    <a:pt x="522" y="307"/>
                  </a:cubicBezTo>
                  <a:lnTo>
                    <a:pt x="522" y="186"/>
                  </a:lnTo>
                  <a:close/>
                  <a:moveTo>
                    <a:pt x="620" y="251"/>
                  </a:moveTo>
                  <a:cubicBezTo>
                    <a:pt x="620" y="239"/>
                    <a:pt x="620" y="239"/>
                    <a:pt x="620" y="239"/>
                  </a:cubicBezTo>
                  <a:cubicBezTo>
                    <a:pt x="570" y="239"/>
                    <a:pt x="570" y="239"/>
                    <a:pt x="570" y="239"/>
                  </a:cubicBezTo>
                  <a:cubicBezTo>
                    <a:pt x="570" y="199"/>
                    <a:pt x="570" y="199"/>
                    <a:pt x="570" y="199"/>
                  </a:cubicBezTo>
                  <a:cubicBezTo>
                    <a:pt x="625" y="199"/>
                    <a:pt x="625" y="199"/>
                    <a:pt x="625" y="199"/>
                  </a:cubicBezTo>
                  <a:cubicBezTo>
                    <a:pt x="625" y="186"/>
                    <a:pt x="625" y="186"/>
                    <a:pt x="625" y="186"/>
                  </a:cubicBezTo>
                  <a:cubicBezTo>
                    <a:pt x="556" y="186"/>
                    <a:pt x="556" y="186"/>
                    <a:pt x="556" y="186"/>
                  </a:cubicBezTo>
                  <a:cubicBezTo>
                    <a:pt x="556" y="307"/>
                    <a:pt x="556" y="307"/>
                    <a:pt x="556" y="307"/>
                  </a:cubicBezTo>
                  <a:cubicBezTo>
                    <a:pt x="626" y="307"/>
                    <a:pt x="626" y="307"/>
                    <a:pt x="626" y="307"/>
                  </a:cubicBezTo>
                  <a:cubicBezTo>
                    <a:pt x="626" y="294"/>
                    <a:pt x="626" y="294"/>
                    <a:pt x="626" y="294"/>
                  </a:cubicBezTo>
                  <a:cubicBezTo>
                    <a:pt x="570" y="294"/>
                    <a:pt x="570" y="294"/>
                    <a:pt x="570" y="294"/>
                  </a:cubicBezTo>
                  <a:cubicBezTo>
                    <a:pt x="570" y="251"/>
                    <a:pt x="570" y="251"/>
                    <a:pt x="570" y="251"/>
                  </a:cubicBezTo>
                  <a:lnTo>
                    <a:pt x="620" y="251"/>
                  </a:lnTo>
                  <a:close/>
                  <a:moveTo>
                    <a:pt x="731" y="186"/>
                  </a:moveTo>
                  <a:cubicBezTo>
                    <a:pt x="718" y="186"/>
                    <a:pt x="718" y="186"/>
                    <a:pt x="718" y="186"/>
                  </a:cubicBezTo>
                  <a:cubicBezTo>
                    <a:pt x="718" y="278"/>
                    <a:pt x="718" y="278"/>
                    <a:pt x="718" y="278"/>
                  </a:cubicBezTo>
                  <a:cubicBezTo>
                    <a:pt x="666" y="186"/>
                    <a:pt x="666" y="186"/>
                    <a:pt x="666" y="186"/>
                  </a:cubicBezTo>
                  <a:cubicBezTo>
                    <a:pt x="654" y="186"/>
                    <a:pt x="654" y="186"/>
                    <a:pt x="654" y="186"/>
                  </a:cubicBezTo>
                  <a:cubicBezTo>
                    <a:pt x="654" y="307"/>
                    <a:pt x="654" y="307"/>
                    <a:pt x="654" y="307"/>
                  </a:cubicBezTo>
                  <a:cubicBezTo>
                    <a:pt x="667" y="307"/>
                    <a:pt x="667" y="307"/>
                    <a:pt x="667" y="307"/>
                  </a:cubicBezTo>
                  <a:cubicBezTo>
                    <a:pt x="667" y="214"/>
                    <a:pt x="667" y="214"/>
                    <a:pt x="667" y="214"/>
                  </a:cubicBezTo>
                  <a:cubicBezTo>
                    <a:pt x="719" y="307"/>
                    <a:pt x="719" y="307"/>
                    <a:pt x="719" y="307"/>
                  </a:cubicBezTo>
                  <a:cubicBezTo>
                    <a:pt x="731" y="307"/>
                    <a:pt x="731" y="307"/>
                    <a:pt x="731" y="307"/>
                  </a:cubicBezTo>
                  <a:lnTo>
                    <a:pt x="731" y="186"/>
                  </a:lnTo>
                  <a:close/>
                  <a:moveTo>
                    <a:pt x="749" y="199"/>
                  </a:moveTo>
                  <a:cubicBezTo>
                    <a:pt x="781" y="199"/>
                    <a:pt x="781" y="199"/>
                    <a:pt x="781" y="199"/>
                  </a:cubicBezTo>
                  <a:cubicBezTo>
                    <a:pt x="781" y="307"/>
                    <a:pt x="781" y="307"/>
                    <a:pt x="781" y="307"/>
                  </a:cubicBezTo>
                  <a:cubicBezTo>
                    <a:pt x="795" y="307"/>
                    <a:pt x="795" y="307"/>
                    <a:pt x="795" y="307"/>
                  </a:cubicBezTo>
                  <a:cubicBezTo>
                    <a:pt x="795" y="199"/>
                    <a:pt x="795" y="199"/>
                    <a:pt x="795" y="199"/>
                  </a:cubicBezTo>
                  <a:cubicBezTo>
                    <a:pt x="827" y="199"/>
                    <a:pt x="827" y="199"/>
                    <a:pt x="827" y="199"/>
                  </a:cubicBezTo>
                  <a:cubicBezTo>
                    <a:pt x="827" y="186"/>
                    <a:pt x="827" y="186"/>
                    <a:pt x="827" y="186"/>
                  </a:cubicBezTo>
                  <a:cubicBezTo>
                    <a:pt x="749" y="186"/>
                    <a:pt x="749" y="186"/>
                    <a:pt x="749" y="186"/>
                  </a:cubicBezTo>
                  <a:lnTo>
                    <a:pt x="749" y="199"/>
                  </a:lnTo>
                  <a:close/>
                  <a:moveTo>
                    <a:pt x="863" y="186"/>
                  </a:moveTo>
                  <a:cubicBezTo>
                    <a:pt x="849" y="186"/>
                    <a:pt x="849" y="186"/>
                    <a:pt x="849" y="186"/>
                  </a:cubicBezTo>
                  <a:cubicBezTo>
                    <a:pt x="849" y="307"/>
                    <a:pt x="849" y="307"/>
                    <a:pt x="849" y="307"/>
                  </a:cubicBezTo>
                  <a:cubicBezTo>
                    <a:pt x="863" y="307"/>
                    <a:pt x="863" y="307"/>
                    <a:pt x="863" y="307"/>
                  </a:cubicBezTo>
                  <a:lnTo>
                    <a:pt x="863" y="186"/>
                  </a:lnTo>
                  <a:close/>
                  <a:moveTo>
                    <a:pt x="967" y="221"/>
                  </a:moveTo>
                  <a:cubicBezTo>
                    <a:pt x="967" y="218"/>
                    <a:pt x="967" y="218"/>
                    <a:pt x="967" y="218"/>
                  </a:cubicBezTo>
                  <a:cubicBezTo>
                    <a:pt x="967" y="197"/>
                    <a:pt x="952" y="184"/>
                    <a:pt x="930" y="184"/>
                  </a:cubicBezTo>
                  <a:cubicBezTo>
                    <a:pt x="908" y="184"/>
                    <a:pt x="893" y="197"/>
                    <a:pt x="893" y="215"/>
                  </a:cubicBezTo>
                  <a:cubicBezTo>
                    <a:pt x="893" y="232"/>
                    <a:pt x="904" y="240"/>
                    <a:pt x="918" y="246"/>
                  </a:cubicBezTo>
                  <a:cubicBezTo>
                    <a:pt x="935" y="253"/>
                    <a:pt x="935" y="253"/>
                    <a:pt x="935" y="253"/>
                  </a:cubicBezTo>
                  <a:cubicBezTo>
                    <a:pt x="946" y="257"/>
                    <a:pt x="956" y="262"/>
                    <a:pt x="956" y="275"/>
                  </a:cubicBezTo>
                  <a:cubicBezTo>
                    <a:pt x="956" y="288"/>
                    <a:pt x="946" y="297"/>
                    <a:pt x="930" y="297"/>
                  </a:cubicBezTo>
                  <a:cubicBezTo>
                    <a:pt x="914" y="297"/>
                    <a:pt x="904" y="288"/>
                    <a:pt x="904" y="275"/>
                  </a:cubicBezTo>
                  <a:cubicBezTo>
                    <a:pt x="904" y="272"/>
                    <a:pt x="904" y="272"/>
                    <a:pt x="904" y="272"/>
                  </a:cubicBezTo>
                  <a:cubicBezTo>
                    <a:pt x="891" y="272"/>
                    <a:pt x="891" y="272"/>
                    <a:pt x="891" y="272"/>
                  </a:cubicBezTo>
                  <a:cubicBezTo>
                    <a:pt x="891" y="275"/>
                    <a:pt x="891" y="275"/>
                    <a:pt x="891" y="275"/>
                  </a:cubicBezTo>
                  <a:cubicBezTo>
                    <a:pt x="891" y="296"/>
                    <a:pt x="907" y="309"/>
                    <a:pt x="930" y="309"/>
                  </a:cubicBezTo>
                  <a:cubicBezTo>
                    <a:pt x="953" y="309"/>
                    <a:pt x="969" y="295"/>
                    <a:pt x="969" y="274"/>
                  </a:cubicBezTo>
                  <a:cubicBezTo>
                    <a:pt x="969" y="253"/>
                    <a:pt x="954" y="246"/>
                    <a:pt x="940" y="240"/>
                  </a:cubicBezTo>
                  <a:cubicBezTo>
                    <a:pt x="920" y="232"/>
                    <a:pt x="920" y="232"/>
                    <a:pt x="920" y="232"/>
                  </a:cubicBezTo>
                  <a:cubicBezTo>
                    <a:pt x="913" y="229"/>
                    <a:pt x="907" y="223"/>
                    <a:pt x="907" y="214"/>
                  </a:cubicBezTo>
                  <a:cubicBezTo>
                    <a:pt x="907" y="204"/>
                    <a:pt x="915" y="196"/>
                    <a:pt x="930" y="196"/>
                  </a:cubicBezTo>
                  <a:cubicBezTo>
                    <a:pt x="945" y="196"/>
                    <a:pt x="954" y="206"/>
                    <a:pt x="954" y="218"/>
                  </a:cubicBezTo>
                  <a:cubicBezTo>
                    <a:pt x="954" y="221"/>
                    <a:pt x="954" y="221"/>
                    <a:pt x="954" y="221"/>
                  </a:cubicBezTo>
                  <a:lnTo>
                    <a:pt x="967" y="221"/>
                  </a:lnTo>
                  <a:close/>
                  <a:moveTo>
                    <a:pt x="979" y="199"/>
                  </a:moveTo>
                  <a:cubicBezTo>
                    <a:pt x="1011" y="199"/>
                    <a:pt x="1011" y="199"/>
                    <a:pt x="1011" y="199"/>
                  </a:cubicBezTo>
                  <a:cubicBezTo>
                    <a:pt x="1011" y="307"/>
                    <a:pt x="1011" y="307"/>
                    <a:pt x="1011" y="307"/>
                  </a:cubicBezTo>
                  <a:cubicBezTo>
                    <a:pt x="1025" y="307"/>
                    <a:pt x="1025" y="307"/>
                    <a:pt x="1025" y="307"/>
                  </a:cubicBezTo>
                  <a:cubicBezTo>
                    <a:pt x="1025" y="199"/>
                    <a:pt x="1025" y="199"/>
                    <a:pt x="1025" y="199"/>
                  </a:cubicBezTo>
                  <a:cubicBezTo>
                    <a:pt x="1057" y="199"/>
                    <a:pt x="1057" y="199"/>
                    <a:pt x="1057" y="199"/>
                  </a:cubicBezTo>
                  <a:cubicBezTo>
                    <a:pt x="1057" y="186"/>
                    <a:pt x="1057" y="186"/>
                    <a:pt x="1057" y="186"/>
                  </a:cubicBezTo>
                  <a:cubicBezTo>
                    <a:pt x="979" y="186"/>
                    <a:pt x="979" y="186"/>
                    <a:pt x="979" y="186"/>
                  </a:cubicBezTo>
                  <a:lnTo>
                    <a:pt x="979" y="199"/>
                  </a:lnTo>
                  <a:close/>
                  <a:moveTo>
                    <a:pt x="1143" y="221"/>
                  </a:moveTo>
                  <a:cubicBezTo>
                    <a:pt x="1143" y="218"/>
                    <a:pt x="1143" y="218"/>
                    <a:pt x="1143" y="218"/>
                  </a:cubicBezTo>
                  <a:cubicBezTo>
                    <a:pt x="1143" y="197"/>
                    <a:pt x="1127" y="184"/>
                    <a:pt x="1105" y="184"/>
                  </a:cubicBezTo>
                  <a:cubicBezTo>
                    <a:pt x="1083" y="184"/>
                    <a:pt x="1069" y="197"/>
                    <a:pt x="1069" y="215"/>
                  </a:cubicBezTo>
                  <a:cubicBezTo>
                    <a:pt x="1069" y="232"/>
                    <a:pt x="1080" y="240"/>
                    <a:pt x="1093" y="246"/>
                  </a:cubicBezTo>
                  <a:cubicBezTo>
                    <a:pt x="1111" y="253"/>
                    <a:pt x="1111" y="253"/>
                    <a:pt x="1111" y="253"/>
                  </a:cubicBezTo>
                  <a:cubicBezTo>
                    <a:pt x="1122" y="257"/>
                    <a:pt x="1131" y="262"/>
                    <a:pt x="1131" y="275"/>
                  </a:cubicBezTo>
                  <a:cubicBezTo>
                    <a:pt x="1131" y="288"/>
                    <a:pt x="1122" y="297"/>
                    <a:pt x="1105" y="297"/>
                  </a:cubicBezTo>
                  <a:cubicBezTo>
                    <a:pt x="1089" y="297"/>
                    <a:pt x="1080" y="288"/>
                    <a:pt x="1080" y="275"/>
                  </a:cubicBezTo>
                  <a:cubicBezTo>
                    <a:pt x="1080" y="272"/>
                    <a:pt x="1080" y="272"/>
                    <a:pt x="1080" y="272"/>
                  </a:cubicBezTo>
                  <a:cubicBezTo>
                    <a:pt x="1066" y="272"/>
                    <a:pt x="1066" y="272"/>
                    <a:pt x="1066" y="272"/>
                  </a:cubicBezTo>
                  <a:cubicBezTo>
                    <a:pt x="1066" y="275"/>
                    <a:pt x="1066" y="275"/>
                    <a:pt x="1066" y="275"/>
                  </a:cubicBezTo>
                  <a:cubicBezTo>
                    <a:pt x="1066" y="296"/>
                    <a:pt x="1082" y="309"/>
                    <a:pt x="1106" y="309"/>
                  </a:cubicBezTo>
                  <a:cubicBezTo>
                    <a:pt x="1129" y="309"/>
                    <a:pt x="1145" y="295"/>
                    <a:pt x="1145" y="274"/>
                  </a:cubicBezTo>
                  <a:cubicBezTo>
                    <a:pt x="1145" y="253"/>
                    <a:pt x="1129" y="246"/>
                    <a:pt x="1116" y="240"/>
                  </a:cubicBezTo>
                  <a:cubicBezTo>
                    <a:pt x="1096" y="232"/>
                    <a:pt x="1096" y="232"/>
                    <a:pt x="1096" y="232"/>
                  </a:cubicBezTo>
                  <a:cubicBezTo>
                    <a:pt x="1088" y="229"/>
                    <a:pt x="1082" y="223"/>
                    <a:pt x="1082" y="214"/>
                  </a:cubicBezTo>
                  <a:cubicBezTo>
                    <a:pt x="1082" y="204"/>
                    <a:pt x="1091" y="196"/>
                    <a:pt x="1105" y="196"/>
                  </a:cubicBezTo>
                  <a:cubicBezTo>
                    <a:pt x="1120" y="196"/>
                    <a:pt x="1129" y="206"/>
                    <a:pt x="1129" y="218"/>
                  </a:cubicBezTo>
                  <a:cubicBezTo>
                    <a:pt x="1129" y="221"/>
                    <a:pt x="1129" y="221"/>
                    <a:pt x="1129" y="221"/>
                  </a:cubicBezTo>
                  <a:lnTo>
                    <a:pt x="1143" y="221"/>
                  </a:lnTo>
                  <a:close/>
                  <a:moveTo>
                    <a:pt x="151" y="445"/>
                  </a:moveTo>
                  <a:cubicBezTo>
                    <a:pt x="176" y="445"/>
                    <a:pt x="176" y="445"/>
                    <a:pt x="176" y="445"/>
                  </a:cubicBezTo>
                  <a:cubicBezTo>
                    <a:pt x="188" y="445"/>
                    <a:pt x="197" y="437"/>
                    <a:pt x="197" y="425"/>
                  </a:cubicBezTo>
                  <a:cubicBezTo>
                    <a:pt x="197" y="416"/>
                    <a:pt x="192" y="410"/>
                    <a:pt x="185" y="408"/>
                  </a:cubicBezTo>
                  <a:cubicBezTo>
                    <a:pt x="185" y="408"/>
                    <a:pt x="185" y="408"/>
                    <a:pt x="185" y="408"/>
                  </a:cubicBezTo>
                  <a:cubicBezTo>
                    <a:pt x="191" y="405"/>
                    <a:pt x="195" y="400"/>
                    <a:pt x="195" y="392"/>
                  </a:cubicBezTo>
                  <a:cubicBezTo>
                    <a:pt x="195" y="381"/>
                    <a:pt x="186" y="374"/>
                    <a:pt x="174" y="374"/>
                  </a:cubicBezTo>
                  <a:cubicBezTo>
                    <a:pt x="151" y="374"/>
                    <a:pt x="151" y="374"/>
                    <a:pt x="151" y="374"/>
                  </a:cubicBezTo>
                  <a:lnTo>
                    <a:pt x="151" y="445"/>
                  </a:lnTo>
                  <a:close/>
                  <a:moveTo>
                    <a:pt x="173" y="380"/>
                  </a:moveTo>
                  <a:cubicBezTo>
                    <a:pt x="181" y="380"/>
                    <a:pt x="187" y="385"/>
                    <a:pt x="187" y="392"/>
                  </a:cubicBezTo>
                  <a:cubicBezTo>
                    <a:pt x="187" y="400"/>
                    <a:pt x="182" y="405"/>
                    <a:pt x="173" y="405"/>
                  </a:cubicBezTo>
                  <a:cubicBezTo>
                    <a:pt x="159" y="405"/>
                    <a:pt x="159" y="405"/>
                    <a:pt x="159" y="405"/>
                  </a:cubicBezTo>
                  <a:cubicBezTo>
                    <a:pt x="159" y="380"/>
                    <a:pt x="159" y="380"/>
                    <a:pt x="159" y="380"/>
                  </a:cubicBezTo>
                  <a:lnTo>
                    <a:pt x="173" y="380"/>
                  </a:lnTo>
                  <a:close/>
                  <a:moveTo>
                    <a:pt x="175" y="412"/>
                  </a:moveTo>
                  <a:cubicBezTo>
                    <a:pt x="183" y="412"/>
                    <a:pt x="188" y="417"/>
                    <a:pt x="188" y="425"/>
                  </a:cubicBezTo>
                  <a:cubicBezTo>
                    <a:pt x="188" y="433"/>
                    <a:pt x="183" y="438"/>
                    <a:pt x="175" y="438"/>
                  </a:cubicBezTo>
                  <a:cubicBezTo>
                    <a:pt x="159" y="438"/>
                    <a:pt x="159" y="438"/>
                    <a:pt x="159" y="438"/>
                  </a:cubicBezTo>
                  <a:cubicBezTo>
                    <a:pt x="159" y="412"/>
                    <a:pt x="159" y="412"/>
                    <a:pt x="159" y="412"/>
                  </a:cubicBezTo>
                  <a:lnTo>
                    <a:pt x="175" y="412"/>
                  </a:lnTo>
                  <a:close/>
                  <a:moveTo>
                    <a:pt x="260" y="445"/>
                  </a:moveTo>
                  <a:cubicBezTo>
                    <a:pt x="247" y="415"/>
                    <a:pt x="247" y="415"/>
                    <a:pt x="247" y="415"/>
                  </a:cubicBezTo>
                  <a:cubicBezTo>
                    <a:pt x="255" y="411"/>
                    <a:pt x="260" y="404"/>
                    <a:pt x="260" y="395"/>
                  </a:cubicBezTo>
                  <a:cubicBezTo>
                    <a:pt x="260" y="382"/>
                    <a:pt x="250" y="374"/>
                    <a:pt x="236" y="374"/>
                  </a:cubicBezTo>
                  <a:cubicBezTo>
                    <a:pt x="214" y="374"/>
                    <a:pt x="214" y="374"/>
                    <a:pt x="214" y="374"/>
                  </a:cubicBezTo>
                  <a:cubicBezTo>
                    <a:pt x="214" y="445"/>
                    <a:pt x="214" y="445"/>
                    <a:pt x="214" y="445"/>
                  </a:cubicBezTo>
                  <a:cubicBezTo>
                    <a:pt x="223" y="445"/>
                    <a:pt x="223" y="445"/>
                    <a:pt x="223" y="445"/>
                  </a:cubicBezTo>
                  <a:cubicBezTo>
                    <a:pt x="223" y="417"/>
                    <a:pt x="223" y="417"/>
                    <a:pt x="223" y="417"/>
                  </a:cubicBezTo>
                  <a:cubicBezTo>
                    <a:pt x="236" y="417"/>
                    <a:pt x="236" y="417"/>
                    <a:pt x="236" y="417"/>
                  </a:cubicBezTo>
                  <a:cubicBezTo>
                    <a:pt x="237" y="417"/>
                    <a:pt x="238" y="417"/>
                    <a:pt x="239" y="417"/>
                  </a:cubicBezTo>
                  <a:cubicBezTo>
                    <a:pt x="251" y="445"/>
                    <a:pt x="251" y="445"/>
                    <a:pt x="251" y="445"/>
                  </a:cubicBezTo>
                  <a:lnTo>
                    <a:pt x="260" y="445"/>
                  </a:lnTo>
                  <a:close/>
                  <a:moveTo>
                    <a:pt x="236" y="381"/>
                  </a:moveTo>
                  <a:cubicBezTo>
                    <a:pt x="246" y="381"/>
                    <a:pt x="252" y="386"/>
                    <a:pt x="252" y="395"/>
                  </a:cubicBezTo>
                  <a:cubicBezTo>
                    <a:pt x="252" y="404"/>
                    <a:pt x="246" y="410"/>
                    <a:pt x="236" y="410"/>
                  </a:cubicBezTo>
                  <a:cubicBezTo>
                    <a:pt x="223" y="410"/>
                    <a:pt x="223" y="410"/>
                    <a:pt x="223" y="410"/>
                  </a:cubicBezTo>
                  <a:cubicBezTo>
                    <a:pt x="223" y="381"/>
                    <a:pt x="223" y="381"/>
                    <a:pt x="223" y="381"/>
                  </a:cubicBezTo>
                  <a:lnTo>
                    <a:pt x="236" y="381"/>
                  </a:lnTo>
                  <a:close/>
                  <a:moveTo>
                    <a:pt x="287" y="374"/>
                  </a:moveTo>
                  <a:cubicBezTo>
                    <a:pt x="279" y="374"/>
                    <a:pt x="279" y="374"/>
                    <a:pt x="279" y="374"/>
                  </a:cubicBezTo>
                  <a:cubicBezTo>
                    <a:pt x="279" y="445"/>
                    <a:pt x="279" y="445"/>
                    <a:pt x="279" y="445"/>
                  </a:cubicBezTo>
                  <a:cubicBezTo>
                    <a:pt x="287" y="445"/>
                    <a:pt x="287" y="445"/>
                    <a:pt x="287" y="445"/>
                  </a:cubicBezTo>
                  <a:lnTo>
                    <a:pt x="287" y="374"/>
                  </a:lnTo>
                  <a:close/>
                  <a:moveTo>
                    <a:pt x="302" y="381"/>
                  </a:moveTo>
                  <a:cubicBezTo>
                    <a:pt x="320" y="381"/>
                    <a:pt x="320" y="381"/>
                    <a:pt x="320" y="381"/>
                  </a:cubicBezTo>
                  <a:cubicBezTo>
                    <a:pt x="320" y="445"/>
                    <a:pt x="320" y="445"/>
                    <a:pt x="320" y="445"/>
                  </a:cubicBezTo>
                  <a:cubicBezTo>
                    <a:pt x="329" y="445"/>
                    <a:pt x="329" y="445"/>
                    <a:pt x="329" y="445"/>
                  </a:cubicBezTo>
                  <a:cubicBezTo>
                    <a:pt x="329" y="381"/>
                    <a:pt x="329" y="381"/>
                    <a:pt x="329" y="381"/>
                  </a:cubicBezTo>
                  <a:cubicBezTo>
                    <a:pt x="347" y="381"/>
                    <a:pt x="347" y="381"/>
                    <a:pt x="347" y="381"/>
                  </a:cubicBezTo>
                  <a:cubicBezTo>
                    <a:pt x="347" y="374"/>
                    <a:pt x="347" y="374"/>
                    <a:pt x="347" y="374"/>
                  </a:cubicBezTo>
                  <a:cubicBezTo>
                    <a:pt x="302" y="374"/>
                    <a:pt x="302" y="374"/>
                    <a:pt x="302" y="374"/>
                  </a:cubicBezTo>
                  <a:lnTo>
                    <a:pt x="302" y="381"/>
                  </a:lnTo>
                  <a:close/>
                  <a:moveTo>
                    <a:pt x="370" y="374"/>
                  </a:moveTo>
                  <a:cubicBezTo>
                    <a:pt x="362" y="374"/>
                    <a:pt x="362" y="374"/>
                    <a:pt x="362" y="374"/>
                  </a:cubicBezTo>
                  <a:cubicBezTo>
                    <a:pt x="362" y="445"/>
                    <a:pt x="362" y="445"/>
                    <a:pt x="362" y="445"/>
                  </a:cubicBezTo>
                  <a:cubicBezTo>
                    <a:pt x="370" y="445"/>
                    <a:pt x="370" y="445"/>
                    <a:pt x="370" y="445"/>
                  </a:cubicBezTo>
                  <a:lnTo>
                    <a:pt x="370" y="374"/>
                  </a:lnTo>
                  <a:close/>
                  <a:moveTo>
                    <a:pt x="433" y="394"/>
                  </a:moveTo>
                  <a:cubicBezTo>
                    <a:pt x="433" y="393"/>
                    <a:pt x="433" y="393"/>
                    <a:pt x="433" y="393"/>
                  </a:cubicBezTo>
                  <a:cubicBezTo>
                    <a:pt x="433" y="380"/>
                    <a:pt x="424" y="372"/>
                    <a:pt x="411" y="372"/>
                  </a:cubicBezTo>
                  <a:cubicBezTo>
                    <a:pt x="398" y="372"/>
                    <a:pt x="389" y="380"/>
                    <a:pt x="389" y="391"/>
                  </a:cubicBezTo>
                  <a:cubicBezTo>
                    <a:pt x="389" y="400"/>
                    <a:pt x="396" y="406"/>
                    <a:pt x="404" y="409"/>
                  </a:cubicBezTo>
                  <a:cubicBezTo>
                    <a:pt x="414" y="413"/>
                    <a:pt x="414" y="413"/>
                    <a:pt x="414" y="413"/>
                  </a:cubicBezTo>
                  <a:cubicBezTo>
                    <a:pt x="420" y="415"/>
                    <a:pt x="426" y="418"/>
                    <a:pt x="426" y="426"/>
                  </a:cubicBezTo>
                  <a:cubicBezTo>
                    <a:pt x="426" y="433"/>
                    <a:pt x="420" y="439"/>
                    <a:pt x="411" y="439"/>
                  </a:cubicBezTo>
                  <a:cubicBezTo>
                    <a:pt x="401" y="439"/>
                    <a:pt x="396" y="433"/>
                    <a:pt x="396" y="426"/>
                  </a:cubicBezTo>
                  <a:cubicBezTo>
                    <a:pt x="396" y="424"/>
                    <a:pt x="396" y="424"/>
                    <a:pt x="396" y="424"/>
                  </a:cubicBezTo>
                  <a:cubicBezTo>
                    <a:pt x="387" y="424"/>
                    <a:pt x="387" y="424"/>
                    <a:pt x="387" y="424"/>
                  </a:cubicBezTo>
                  <a:cubicBezTo>
                    <a:pt x="387" y="426"/>
                    <a:pt x="387" y="426"/>
                    <a:pt x="387" y="426"/>
                  </a:cubicBezTo>
                  <a:cubicBezTo>
                    <a:pt x="387" y="438"/>
                    <a:pt x="397" y="446"/>
                    <a:pt x="411" y="446"/>
                  </a:cubicBezTo>
                  <a:cubicBezTo>
                    <a:pt x="425" y="446"/>
                    <a:pt x="434" y="438"/>
                    <a:pt x="434" y="425"/>
                  </a:cubicBezTo>
                  <a:cubicBezTo>
                    <a:pt x="434" y="413"/>
                    <a:pt x="425" y="409"/>
                    <a:pt x="417" y="405"/>
                  </a:cubicBezTo>
                  <a:cubicBezTo>
                    <a:pt x="405" y="401"/>
                    <a:pt x="405" y="401"/>
                    <a:pt x="405" y="401"/>
                  </a:cubicBezTo>
                  <a:cubicBezTo>
                    <a:pt x="400" y="399"/>
                    <a:pt x="397" y="395"/>
                    <a:pt x="397" y="390"/>
                  </a:cubicBezTo>
                  <a:cubicBezTo>
                    <a:pt x="397" y="384"/>
                    <a:pt x="402" y="379"/>
                    <a:pt x="411" y="379"/>
                  </a:cubicBezTo>
                  <a:cubicBezTo>
                    <a:pt x="420" y="379"/>
                    <a:pt x="425" y="385"/>
                    <a:pt x="425" y="392"/>
                  </a:cubicBezTo>
                  <a:cubicBezTo>
                    <a:pt x="425" y="394"/>
                    <a:pt x="425" y="394"/>
                    <a:pt x="425" y="394"/>
                  </a:cubicBezTo>
                  <a:lnTo>
                    <a:pt x="433" y="394"/>
                  </a:lnTo>
                  <a:close/>
                  <a:moveTo>
                    <a:pt x="497" y="374"/>
                  </a:moveTo>
                  <a:cubicBezTo>
                    <a:pt x="489" y="374"/>
                    <a:pt x="489" y="374"/>
                    <a:pt x="489" y="374"/>
                  </a:cubicBezTo>
                  <a:cubicBezTo>
                    <a:pt x="489" y="405"/>
                    <a:pt x="489" y="405"/>
                    <a:pt x="489" y="405"/>
                  </a:cubicBezTo>
                  <a:cubicBezTo>
                    <a:pt x="460" y="405"/>
                    <a:pt x="460" y="405"/>
                    <a:pt x="460" y="405"/>
                  </a:cubicBezTo>
                  <a:cubicBezTo>
                    <a:pt x="460" y="374"/>
                    <a:pt x="460" y="374"/>
                    <a:pt x="460" y="374"/>
                  </a:cubicBezTo>
                  <a:cubicBezTo>
                    <a:pt x="451" y="374"/>
                    <a:pt x="451" y="374"/>
                    <a:pt x="451" y="374"/>
                  </a:cubicBezTo>
                  <a:cubicBezTo>
                    <a:pt x="451" y="445"/>
                    <a:pt x="451" y="445"/>
                    <a:pt x="451" y="445"/>
                  </a:cubicBezTo>
                  <a:cubicBezTo>
                    <a:pt x="460" y="445"/>
                    <a:pt x="460" y="445"/>
                    <a:pt x="460" y="445"/>
                  </a:cubicBezTo>
                  <a:cubicBezTo>
                    <a:pt x="460" y="412"/>
                    <a:pt x="460" y="412"/>
                    <a:pt x="460" y="412"/>
                  </a:cubicBezTo>
                  <a:cubicBezTo>
                    <a:pt x="489" y="412"/>
                    <a:pt x="489" y="412"/>
                    <a:pt x="489" y="412"/>
                  </a:cubicBezTo>
                  <a:cubicBezTo>
                    <a:pt x="489" y="445"/>
                    <a:pt x="489" y="445"/>
                    <a:pt x="489" y="445"/>
                  </a:cubicBezTo>
                  <a:cubicBezTo>
                    <a:pt x="497" y="445"/>
                    <a:pt x="497" y="445"/>
                    <a:pt x="497" y="445"/>
                  </a:cubicBezTo>
                  <a:lnTo>
                    <a:pt x="497" y="374"/>
                  </a:lnTo>
                  <a:close/>
                  <a:moveTo>
                    <a:pt x="581" y="422"/>
                  </a:moveTo>
                  <a:cubicBezTo>
                    <a:pt x="581" y="424"/>
                    <a:pt x="581" y="424"/>
                    <a:pt x="581" y="424"/>
                  </a:cubicBezTo>
                  <a:cubicBezTo>
                    <a:pt x="581" y="432"/>
                    <a:pt x="576" y="438"/>
                    <a:pt x="566" y="438"/>
                  </a:cubicBezTo>
                  <a:cubicBezTo>
                    <a:pt x="557" y="438"/>
                    <a:pt x="551" y="432"/>
                    <a:pt x="551" y="423"/>
                  </a:cubicBezTo>
                  <a:cubicBezTo>
                    <a:pt x="551" y="395"/>
                    <a:pt x="551" y="395"/>
                    <a:pt x="551" y="395"/>
                  </a:cubicBezTo>
                  <a:cubicBezTo>
                    <a:pt x="551" y="386"/>
                    <a:pt x="557" y="380"/>
                    <a:pt x="566" y="380"/>
                  </a:cubicBezTo>
                  <a:cubicBezTo>
                    <a:pt x="576" y="380"/>
                    <a:pt x="581" y="386"/>
                    <a:pt x="581" y="394"/>
                  </a:cubicBezTo>
                  <a:cubicBezTo>
                    <a:pt x="581" y="396"/>
                    <a:pt x="581" y="396"/>
                    <a:pt x="581" y="396"/>
                  </a:cubicBezTo>
                  <a:cubicBezTo>
                    <a:pt x="589" y="396"/>
                    <a:pt x="589" y="396"/>
                    <a:pt x="589" y="396"/>
                  </a:cubicBezTo>
                  <a:cubicBezTo>
                    <a:pt x="589" y="394"/>
                    <a:pt x="589" y="394"/>
                    <a:pt x="589" y="394"/>
                  </a:cubicBezTo>
                  <a:cubicBezTo>
                    <a:pt x="589" y="381"/>
                    <a:pt x="580" y="372"/>
                    <a:pt x="566" y="372"/>
                  </a:cubicBezTo>
                  <a:cubicBezTo>
                    <a:pt x="552" y="372"/>
                    <a:pt x="543" y="381"/>
                    <a:pt x="543" y="395"/>
                  </a:cubicBezTo>
                  <a:cubicBezTo>
                    <a:pt x="543" y="423"/>
                    <a:pt x="543" y="423"/>
                    <a:pt x="543" y="423"/>
                  </a:cubicBezTo>
                  <a:cubicBezTo>
                    <a:pt x="543" y="437"/>
                    <a:pt x="552" y="446"/>
                    <a:pt x="566" y="446"/>
                  </a:cubicBezTo>
                  <a:cubicBezTo>
                    <a:pt x="580" y="446"/>
                    <a:pt x="589" y="438"/>
                    <a:pt x="589" y="424"/>
                  </a:cubicBezTo>
                  <a:cubicBezTo>
                    <a:pt x="589" y="422"/>
                    <a:pt x="589" y="422"/>
                    <a:pt x="589" y="422"/>
                  </a:cubicBezTo>
                  <a:lnTo>
                    <a:pt x="581" y="422"/>
                  </a:lnTo>
                  <a:close/>
                  <a:moveTo>
                    <a:pt x="650" y="395"/>
                  </a:moveTo>
                  <a:cubicBezTo>
                    <a:pt x="650" y="381"/>
                    <a:pt x="640" y="372"/>
                    <a:pt x="626" y="372"/>
                  </a:cubicBezTo>
                  <a:cubicBezTo>
                    <a:pt x="612" y="372"/>
                    <a:pt x="603" y="381"/>
                    <a:pt x="603" y="395"/>
                  </a:cubicBezTo>
                  <a:cubicBezTo>
                    <a:pt x="603" y="423"/>
                    <a:pt x="603" y="423"/>
                    <a:pt x="603" y="423"/>
                  </a:cubicBezTo>
                  <a:cubicBezTo>
                    <a:pt x="603" y="437"/>
                    <a:pt x="613" y="446"/>
                    <a:pt x="626" y="446"/>
                  </a:cubicBezTo>
                  <a:cubicBezTo>
                    <a:pt x="640" y="446"/>
                    <a:pt x="650" y="437"/>
                    <a:pt x="650" y="423"/>
                  </a:cubicBezTo>
                  <a:lnTo>
                    <a:pt x="650" y="395"/>
                  </a:lnTo>
                  <a:close/>
                  <a:moveTo>
                    <a:pt x="611" y="395"/>
                  </a:moveTo>
                  <a:cubicBezTo>
                    <a:pt x="611" y="386"/>
                    <a:pt x="617" y="380"/>
                    <a:pt x="626" y="380"/>
                  </a:cubicBezTo>
                  <a:cubicBezTo>
                    <a:pt x="636" y="380"/>
                    <a:pt x="642" y="386"/>
                    <a:pt x="642" y="395"/>
                  </a:cubicBezTo>
                  <a:cubicBezTo>
                    <a:pt x="642" y="423"/>
                    <a:pt x="642" y="423"/>
                    <a:pt x="642" y="423"/>
                  </a:cubicBezTo>
                  <a:cubicBezTo>
                    <a:pt x="642" y="432"/>
                    <a:pt x="636" y="438"/>
                    <a:pt x="626" y="438"/>
                  </a:cubicBezTo>
                  <a:cubicBezTo>
                    <a:pt x="617" y="438"/>
                    <a:pt x="611" y="432"/>
                    <a:pt x="611" y="423"/>
                  </a:cubicBezTo>
                  <a:lnTo>
                    <a:pt x="611" y="395"/>
                  </a:lnTo>
                  <a:close/>
                  <a:moveTo>
                    <a:pt x="675" y="374"/>
                  </a:moveTo>
                  <a:cubicBezTo>
                    <a:pt x="667" y="374"/>
                    <a:pt x="667" y="374"/>
                    <a:pt x="667" y="374"/>
                  </a:cubicBezTo>
                  <a:cubicBezTo>
                    <a:pt x="667" y="445"/>
                    <a:pt x="667" y="445"/>
                    <a:pt x="667" y="445"/>
                  </a:cubicBezTo>
                  <a:cubicBezTo>
                    <a:pt x="706" y="445"/>
                    <a:pt x="706" y="445"/>
                    <a:pt x="706" y="445"/>
                  </a:cubicBezTo>
                  <a:cubicBezTo>
                    <a:pt x="706" y="437"/>
                    <a:pt x="706" y="437"/>
                    <a:pt x="706" y="437"/>
                  </a:cubicBezTo>
                  <a:cubicBezTo>
                    <a:pt x="675" y="437"/>
                    <a:pt x="675" y="437"/>
                    <a:pt x="675" y="437"/>
                  </a:cubicBezTo>
                  <a:lnTo>
                    <a:pt x="675" y="374"/>
                  </a:lnTo>
                  <a:close/>
                  <a:moveTo>
                    <a:pt x="754" y="374"/>
                  </a:moveTo>
                  <a:cubicBezTo>
                    <a:pt x="754" y="423"/>
                    <a:pt x="754" y="423"/>
                    <a:pt x="754" y="423"/>
                  </a:cubicBezTo>
                  <a:cubicBezTo>
                    <a:pt x="754" y="432"/>
                    <a:pt x="748" y="438"/>
                    <a:pt x="739" y="438"/>
                  </a:cubicBezTo>
                  <a:cubicBezTo>
                    <a:pt x="730" y="438"/>
                    <a:pt x="724" y="432"/>
                    <a:pt x="724" y="423"/>
                  </a:cubicBezTo>
                  <a:cubicBezTo>
                    <a:pt x="724" y="374"/>
                    <a:pt x="724" y="374"/>
                    <a:pt x="724" y="374"/>
                  </a:cubicBezTo>
                  <a:cubicBezTo>
                    <a:pt x="716" y="374"/>
                    <a:pt x="716" y="374"/>
                    <a:pt x="716" y="374"/>
                  </a:cubicBezTo>
                  <a:cubicBezTo>
                    <a:pt x="716" y="423"/>
                    <a:pt x="716" y="423"/>
                    <a:pt x="716" y="423"/>
                  </a:cubicBezTo>
                  <a:cubicBezTo>
                    <a:pt x="716" y="437"/>
                    <a:pt x="725" y="446"/>
                    <a:pt x="739" y="446"/>
                  </a:cubicBezTo>
                  <a:cubicBezTo>
                    <a:pt x="752" y="446"/>
                    <a:pt x="762" y="437"/>
                    <a:pt x="762" y="423"/>
                  </a:cubicBezTo>
                  <a:cubicBezTo>
                    <a:pt x="762" y="374"/>
                    <a:pt x="762" y="374"/>
                    <a:pt x="762" y="374"/>
                  </a:cubicBezTo>
                  <a:lnTo>
                    <a:pt x="754" y="374"/>
                  </a:lnTo>
                  <a:close/>
                  <a:moveTo>
                    <a:pt x="805" y="421"/>
                  </a:moveTo>
                  <a:cubicBezTo>
                    <a:pt x="810" y="421"/>
                    <a:pt x="810" y="421"/>
                    <a:pt x="810" y="421"/>
                  </a:cubicBezTo>
                  <a:cubicBezTo>
                    <a:pt x="825" y="391"/>
                    <a:pt x="825" y="391"/>
                    <a:pt x="825" y="391"/>
                  </a:cubicBezTo>
                  <a:cubicBezTo>
                    <a:pt x="825" y="445"/>
                    <a:pt x="825" y="445"/>
                    <a:pt x="825" y="445"/>
                  </a:cubicBezTo>
                  <a:cubicBezTo>
                    <a:pt x="833" y="445"/>
                    <a:pt x="833" y="445"/>
                    <a:pt x="833" y="445"/>
                  </a:cubicBezTo>
                  <a:cubicBezTo>
                    <a:pt x="833" y="374"/>
                    <a:pt x="833" y="374"/>
                    <a:pt x="833" y="374"/>
                  </a:cubicBezTo>
                  <a:cubicBezTo>
                    <a:pt x="826" y="374"/>
                    <a:pt x="826" y="374"/>
                    <a:pt x="826" y="374"/>
                  </a:cubicBezTo>
                  <a:cubicBezTo>
                    <a:pt x="807" y="410"/>
                    <a:pt x="807" y="410"/>
                    <a:pt x="807" y="410"/>
                  </a:cubicBezTo>
                  <a:cubicBezTo>
                    <a:pt x="789" y="374"/>
                    <a:pt x="789" y="374"/>
                    <a:pt x="789" y="374"/>
                  </a:cubicBezTo>
                  <a:cubicBezTo>
                    <a:pt x="781" y="374"/>
                    <a:pt x="781" y="374"/>
                    <a:pt x="781" y="374"/>
                  </a:cubicBezTo>
                  <a:cubicBezTo>
                    <a:pt x="781" y="445"/>
                    <a:pt x="781" y="445"/>
                    <a:pt x="781" y="445"/>
                  </a:cubicBezTo>
                  <a:cubicBezTo>
                    <a:pt x="789" y="445"/>
                    <a:pt x="789" y="445"/>
                    <a:pt x="789" y="445"/>
                  </a:cubicBezTo>
                  <a:cubicBezTo>
                    <a:pt x="789" y="390"/>
                    <a:pt x="789" y="390"/>
                    <a:pt x="789" y="390"/>
                  </a:cubicBezTo>
                  <a:lnTo>
                    <a:pt x="805" y="421"/>
                  </a:lnTo>
                  <a:close/>
                  <a:moveTo>
                    <a:pt x="853" y="445"/>
                  </a:moveTo>
                  <a:cubicBezTo>
                    <a:pt x="878" y="445"/>
                    <a:pt x="878" y="445"/>
                    <a:pt x="878" y="445"/>
                  </a:cubicBezTo>
                  <a:cubicBezTo>
                    <a:pt x="891" y="445"/>
                    <a:pt x="900" y="437"/>
                    <a:pt x="900" y="425"/>
                  </a:cubicBezTo>
                  <a:cubicBezTo>
                    <a:pt x="900" y="416"/>
                    <a:pt x="895" y="410"/>
                    <a:pt x="887" y="408"/>
                  </a:cubicBezTo>
                  <a:cubicBezTo>
                    <a:pt x="887" y="408"/>
                    <a:pt x="887" y="408"/>
                    <a:pt x="887" y="408"/>
                  </a:cubicBezTo>
                  <a:cubicBezTo>
                    <a:pt x="894" y="405"/>
                    <a:pt x="898" y="400"/>
                    <a:pt x="898" y="392"/>
                  </a:cubicBezTo>
                  <a:cubicBezTo>
                    <a:pt x="898" y="381"/>
                    <a:pt x="889" y="374"/>
                    <a:pt x="876" y="374"/>
                  </a:cubicBezTo>
                  <a:cubicBezTo>
                    <a:pt x="853" y="374"/>
                    <a:pt x="853" y="374"/>
                    <a:pt x="853" y="374"/>
                  </a:cubicBezTo>
                  <a:lnTo>
                    <a:pt x="853" y="445"/>
                  </a:lnTo>
                  <a:close/>
                  <a:moveTo>
                    <a:pt x="875" y="380"/>
                  </a:moveTo>
                  <a:cubicBezTo>
                    <a:pt x="884" y="380"/>
                    <a:pt x="889" y="385"/>
                    <a:pt x="889" y="392"/>
                  </a:cubicBezTo>
                  <a:cubicBezTo>
                    <a:pt x="889" y="400"/>
                    <a:pt x="884" y="405"/>
                    <a:pt x="876" y="405"/>
                  </a:cubicBezTo>
                  <a:cubicBezTo>
                    <a:pt x="862" y="405"/>
                    <a:pt x="862" y="405"/>
                    <a:pt x="862" y="405"/>
                  </a:cubicBezTo>
                  <a:cubicBezTo>
                    <a:pt x="862" y="380"/>
                    <a:pt x="862" y="380"/>
                    <a:pt x="862" y="380"/>
                  </a:cubicBezTo>
                  <a:lnTo>
                    <a:pt x="875" y="380"/>
                  </a:lnTo>
                  <a:close/>
                  <a:moveTo>
                    <a:pt x="878" y="412"/>
                  </a:moveTo>
                  <a:cubicBezTo>
                    <a:pt x="886" y="412"/>
                    <a:pt x="891" y="417"/>
                    <a:pt x="891" y="425"/>
                  </a:cubicBezTo>
                  <a:cubicBezTo>
                    <a:pt x="891" y="433"/>
                    <a:pt x="886" y="438"/>
                    <a:pt x="877" y="438"/>
                  </a:cubicBezTo>
                  <a:cubicBezTo>
                    <a:pt x="862" y="438"/>
                    <a:pt x="862" y="438"/>
                    <a:pt x="862" y="438"/>
                  </a:cubicBezTo>
                  <a:cubicBezTo>
                    <a:pt x="862" y="412"/>
                    <a:pt x="862" y="412"/>
                    <a:pt x="862" y="412"/>
                  </a:cubicBezTo>
                  <a:lnTo>
                    <a:pt x="878" y="412"/>
                  </a:lnTo>
                  <a:close/>
                  <a:moveTo>
                    <a:pt x="925" y="374"/>
                  </a:moveTo>
                  <a:cubicBezTo>
                    <a:pt x="917" y="374"/>
                    <a:pt x="917" y="374"/>
                    <a:pt x="917" y="374"/>
                  </a:cubicBezTo>
                  <a:cubicBezTo>
                    <a:pt x="917" y="445"/>
                    <a:pt x="917" y="445"/>
                    <a:pt x="917" y="445"/>
                  </a:cubicBezTo>
                  <a:cubicBezTo>
                    <a:pt x="925" y="445"/>
                    <a:pt x="925" y="445"/>
                    <a:pt x="925" y="445"/>
                  </a:cubicBezTo>
                  <a:lnTo>
                    <a:pt x="925" y="374"/>
                  </a:lnTo>
                  <a:close/>
                  <a:moveTo>
                    <a:pt x="948" y="445"/>
                  </a:moveTo>
                  <a:cubicBezTo>
                    <a:pt x="953" y="428"/>
                    <a:pt x="953" y="428"/>
                    <a:pt x="953" y="428"/>
                  </a:cubicBezTo>
                  <a:cubicBezTo>
                    <a:pt x="981" y="428"/>
                    <a:pt x="981" y="428"/>
                    <a:pt x="981" y="428"/>
                  </a:cubicBezTo>
                  <a:cubicBezTo>
                    <a:pt x="986" y="445"/>
                    <a:pt x="986" y="445"/>
                    <a:pt x="986" y="445"/>
                  </a:cubicBezTo>
                  <a:cubicBezTo>
                    <a:pt x="994" y="445"/>
                    <a:pt x="994" y="445"/>
                    <a:pt x="994" y="445"/>
                  </a:cubicBezTo>
                  <a:cubicBezTo>
                    <a:pt x="971" y="374"/>
                    <a:pt x="971" y="374"/>
                    <a:pt x="971" y="374"/>
                  </a:cubicBezTo>
                  <a:cubicBezTo>
                    <a:pt x="963" y="374"/>
                    <a:pt x="963" y="374"/>
                    <a:pt x="963" y="374"/>
                  </a:cubicBezTo>
                  <a:cubicBezTo>
                    <a:pt x="940" y="445"/>
                    <a:pt x="940" y="445"/>
                    <a:pt x="940" y="445"/>
                  </a:cubicBezTo>
                  <a:lnTo>
                    <a:pt x="948" y="445"/>
                  </a:lnTo>
                  <a:close/>
                  <a:moveTo>
                    <a:pt x="967" y="385"/>
                  </a:moveTo>
                  <a:cubicBezTo>
                    <a:pt x="978" y="421"/>
                    <a:pt x="978" y="421"/>
                    <a:pt x="978" y="421"/>
                  </a:cubicBezTo>
                  <a:cubicBezTo>
                    <a:pt x="956" y="421"/>
                    <a:pt x="956" y="421"/>
                    <a:pt x="956" y="421"/>
                  </a:cubicBezTo>
                  <a:lnTo>
                    <a:pt x="967" y="385"/>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9" name="Freeform 10">
              <a:extLst>
                <a:ext uri="{FF2B5EF4-FFF2-40B4-BE49-F238E27FC236}">
                  <a16:creationId xmlns:a16="http://schemas.microsoft.com/office/drawing/2014/main" id="{234FCD6F-6D6A-4249-A500-49C496BF92CE}"/>
                </a:ext>
              </a:extLst>
            </p:cNvPr>
            <p:cNvSpPr>
              <a:spLocks noEditPoints="1"/>
            </p:cNvSpPr>
            <p:nvPr userDrawn="1"/>
          </p:nvSpPr>
          <p:spPr bwMode="auto">
            <a:xfrm>
              <a:off x="3055938" y="1684338"/>
              <a:ext cx="1657350" cy="1889125"/>
            </a:xfrm>
            <a:custGeom>
              <a:avLst/>
              <a:gdLst>
                <a:gd name="T0" fmla="*/ 2147483646 w 1044"/>
                <a:gd name="T1" fmla="*/ 2147483646 h 1190"/>
                <a:gd name="T2" fmla="*/ 2147483646 w 1044"/>
                <a:gd name="T3" fmla="*/ 0 h 1190"/>
                <a:gd name="T4" fmla="*/ 0 w 1044"/>
                <a:gd name="T5" fmla="*/ 2147483646 h 1190"/>
                <a:gd name="T6" fmla="*/ 2147483646 w 1044"/>
                <a:gd name="T7" fmla="*/ 2147483646 h 1190"/>
                <a:gd name="T8" fmla="*/ 2147483646 w 1044"/>
                <a:gd name="T9" fmla="*/ 2147483646 h 1190"/>
                <a:gd name="T10" fmla="*/ 2147483646 w 1044"/>
                <a:gd name="T11" fmla="*/ 2147483646 h 1190"/>
                <a:gd name="T12" fmla="*/ 2147483646 w 1044"/>
                <a:gd name="T13" fmla="*/ 2147483646 h 1190"/>
                <a:gd name="T14" fmla="*/ 2147483646 w 1044"/>
                <a:gd name="T15" fmla="*/ 2147483646 h 1190"/>
                <a:gd name="T16" fmla="*/ 2147483646 w 1044"/>
                <a:gd name="T17" fmla="*/ 2147483646 h 1190"/>
                <a:gd name="T18" fmla="*/ 2147483646 w 1044"/>
                <a:gd name="T19" fmla="*/ 2147483646 h 1190"/>
                <a:gd name="T20" fmla="*/ 2147483646 w 1044"/>
                <a:gd name="T21" fmla="*/ 2147483646 h 1190"/>
                <a:gd name="T22" fmla="*/ 2147483646 w 1044"/>
                <a:gd name="T23" fmla="*/ 2147483646 h 1190"/>
                <a:gd name="T24" fmla="*/ 2147483646 w 1044"/>
                <a:gd name="T25" fmla="*/ 2147483646 h 1190"/>
                <a:gd name="T26" fmla="*/ 2147483646 w 1044"/>
                <a:gd name="T27" fmla="*/ 2147483646 h 1190"/>
                <a:gd name="T28" fmla="*/ 2147483646 w 1044"/>
                <a:gd name="T29" fmla="*/ 2147483646 h 1190"/>
                <a:gd name="T30" fmla="*/ 2147483646 w 1044"/>
                <a:gd name="T31" fmla="*/ 2147483646 h 1190"/>
                <a:gd name="T32" fmla="*/ 2147483646 w 1044"/>
                <a:gd name="T33" fmla="*/ 2147483646 h 1190"/>
                <a:gd name="T34" fmla="*/ 2147483646 w 1044"/>
                <a:gd name="T35" fmla="*/ 2147483646 h 1190"/>
                <a:gd name="T36" fmla="*/ 2147483646 w 1044"/>
                <a:gd name="T37" fmla="*/ 2147483646 h 1190"/>
                <a:gd name="T38" fmla="*/ 2147483646 w 1044"/>
                <a:gd name="T39" fmla="*/ 2147483646 h 1190"/>
                <a:gd name="T40" fmla="*/ 2147483646 w 1044"/>
                <a:gd name="T41" fmla="*/ 2147483646 h 1190"/>
                <a:gd name="T42" fmla="*/ 2147483646 w 1044"/>
                <a:gd name="T43" fmla="*/ 2147483646 h 1190"/>
                <a:gd name="T44" fmla="*/ 2147483646 w 1044"/>
                <a:gd name="T45" fmla="*/ 2147483646 h 1190"/>
                <a:gd name="T46" fmla="*/ 2147483646 w 1044"/>
                <a:gd name="T47" fmla="*/ 2147483646 h 1190"/>
                <a:gd name="T48" fmla="*/ 2147483646 w 1044"/>
                <a:gd name="T49" fmla="*/ 2147483646 h 1190"/>
                <a:gd name="T50" fmla="*/ 2147483646 w 1044"/>
                <a:gd name="T51" fmla="*/ 2147483646 h 1190"/>
                <a:gd name="T52" fmla="*/ 2147483646 w 1044"/>
                <a:gd name="T53" fmla="*/ 2147483646 h 1190"/>
                <a:gd name="T54" fmla="*/ 2147483646 w 1044"/>
                <a:gd name="T55" fmla="*/ 2147483646 h 1190"/>
                <a:gd name="T56" fmla="*/ 2147483646 w 1044"/>
                <a:gd name="T57" fmla="*/ 2147483646 h 1190"/>
                <a:gd name="T58" fmla="*/ 2147483646 w 1044"/>
                <a:gd name="T59" fmla="*/ 2147483646 h 1190"/>
                <a:gd name="T60" fmla="*/ 2147483646 w 1044"/>
                <a:gd name="T61" fmla="*/ 2147483646 h 1190"/>
                <a:gd name="T62" fmla="*/ 2147483646 w 1044"/>
                <a:gd name="T63" fmla="*/ 2147483646 h 1190"/>
                <a:gd name="T64" fmla="*/ 2147483646 w 1044"/>
                <a:gd name="T65" fmla="*/ 2147483646 h 1190"/>
                <a:gd name="T66" fmla="*/ 2147483646 w 1044"/>
                <a:gd name="T67" fmla="*/ 2147483646 h 1190"/>
                <a:gd name="T68" fmla="*/ 2147483646 w 1044"/>
                <a:gd name="T69" fmla="*/ 2147483646 h 1190"/>
                <a:gd name="T70" fmla="*/ 2147483646 w 1044"/>
                <a:gd name="T71" fmla="*/ 2147483646 h 1190"/>
                <a:gd name="T72" fmla="*/ 2147483646 w 1044"/>
                <a:gd name="T73" fmla="*/ 2147483646 h 1190"/>
                <a:gd name="T74" fmla="*/ 2147483646 w 1044"/>
                <a:gd name="T75" fmla="*/ 2147483646 h 1190"/>
                <a:gd name="T76" fmla="*/ 2147483646 w 1044"/>
                <a:gd name="T77" fmla="*/ 2147483646 h 1190"/>
                <a:gd name="T78" fmla="*/ 2147483646 w 1044"/>
                <a:gd name="T79" fmla="*/ 2147483646 h 1190"/>
                <a:gd name="T80" fmla="*/ 2147483646 w 1044"/>
                <a:gd name="T81" fmla="*/ 2147483646 h 1190"/>
                <a:gd name="T82" fmla="*/ 2147483646 w 1044"/>
                <a:gd name="T83" fmla="*/ 2147483646 h 11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44" h="1190">
                  <a:moveTo>
                    <a:pt x="1044" y="595"/>
                  </a:moveTo>
                  <a:lnTo>
                    <a:pt x="523" y="0"/>
                  </a:lnTo>
                  <a:lnTo>
                    <a:pt x="0" y="595"/>
                  </a:lnTo>
                  <a:lnTo>
                    <a:pt x="523" y="1190"/>
                  </a:lnTo>
                  <a:lnTo>
                    <a:pt x="1044" y="595"/>
                  </a:lnTo>
                  <a:close/>
                  <a:moveTo>
                    <a:pt x="420" y="988"/>
                  </a:moveTo>
                  <a:lnTo>
                    <a:pt x="624" y="988"/>
                  </a:lnTo>
                  <a:lnTo>
                    <a:pt x="523" y="1103"/>
                  </a:lnTo>
                  <a:lnTo>
                    <a:pt x="420" y="988"/>
                  </a:lnTo>
                  <a:close/>
                  <a:moveTo>
                    <a:pt x="699" y="566"/>
                  </a:moveTo>
                  <a:lnTo>
                    <a:pt x="523" y="364"/>
                  </a:lnTo>
                  <a:lnTo>
                    <a:pt x="345" y="566"/>
                  </a:lnTo>
                  <a:lnTo>
                    <a:pt x="261" y="566"/>
                  </a:lnTo>
                  <a:lnTo>
                    <a:pt x="523" y="269"/>
                  </a:lnTo>
                  <a:lnTo>
                    <a:pt x="783" y="566"/>
                  </a:lnTo>
                  <a:lnTo>
                    <a:pt x="699" y="566"/>
                  </a:lnTo>
                  <a:close/>
                  <a:moveTo>
                    <a:pt x="622" y="566"/>
                  </a:moveTo>
                  <a:lnTo>
                    <a:pt x="422" y="566"/>
                  </a:lnTo>
                  <a:lnTo>
                    <a:pt x="523" y="450"/>
                  </a:lnTo>
                  <a:lnTo>
                    <a:pt x="622" y="566"/>
                  </a:lnTo>
                  <a:close/>
                  <a:moveTo>
                    <a:pt x="943" y="624"/>
                  </a:moveTo>
                  <a:lnTo>
                    <a:pt x="887" y="688"/>
                  </a:lnTo>
                  <a:lnTo>
                    <a:pt x="157" y="688"/>
                  </a:lnTo>
                  <a:lnTo>
                    <a:pt x="101" y="624"/>
                  </a:lnTo>
                  <a:lnTo>
                    <a:pt x="943" y="624"/>
                  </a:lnTo>
                  <a:close/>
                  <a:moveTo>
                    <a:pt x="836" y="746"/>
                  </a:moveTo>
                  <a:lnTo>
                    <a:pt x="779" y="808"/>
                  </a:lnTo>
                  <a:lnTo>
                    <a:pt x="264" y="808"/>
                  </a:lnTo>
                  <a:lnTo>
                    <a:pt x="208" y="746"/>
                  </a:lnTo>
                  <a:lnTo>
                    <a:pt x="836" y="746"/>
                  </a:lnTo>
                  <a:close/>
                  <a:moveTo>
                    <a:pt x="730" y="866"/>
                  </a:moveTo>
                  <a:lnTo>
                    <a:pt x="674" y="930"/>
                  </a:lnTo>
                  <a:lnTo>
                    <a:pt x="370" y="930"/>
                  </a:lnTo>
                  <a:lnTo>
                    <a:pt x="314" y="866"/>
                  </a:lnTo>
                  <a:lnTo>
                    <a:pt x="730" y="866"/>
                  </a:lnTo>
                  <a:close/>
                  <a:moveTo>
                    <a:pt x="943" y="566"/>
                  </a:moveTo>
                  <a:lnTo>
                    <a:pt x="860" y="566"/>
                  </a:lnTo>
                  <a:lnTo>
                    <a:pt x="523" y="182"/>
                  </a:lnTo>
                  <a:lnTo>
                    <a:pt x="184" y="566"/>
                  </a:lnTo>
                  <a:lnTo>
                    <a:pt x="101" y="566"/>
                  </a:lnTo>
                  <a:lnTo>
                    <a:pt x="523" y="88"/>
                  </a:lnTo>
                  <a:lnTo>
                    <a:pt x="943" y="5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cxnSp>
        <p:nvCxnSpPr>
          <p:cNvPr id="10" name="Straight Connector 9">
            <a:extLst>
              <a:ext uri="{FF2B5EF4-FFF2-40B4-BE49-F238E27FC236}">
                <a16:creationId xmlns:a16="http://schemas.microsoft.com/office/drawing/2014/main" id="{170B45DE-A5BD-4D1C-9ECD-23C7226E0F4E}"/>
              </a:ext>
            </a:extLst>
          </p:cNvPr>
          <p:cNvCxnSpPr/>
          <p:nvPr userDrawn="1"/>
        </p:nvCxnSpPr>
        <p:spPr>
          <a:xfrm>
            <a:off x="3119438" y="3906838"/>
            <a:ext cx="2884487" cy="0"/>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1" name="Picture 14">
            <a:extLst>
              <a:ext uri="{FF2B5EF4-FFF2-40B4-BE49-F238E27FC236}">
                <a16:creationId xmlns:a16="http://schemas.microsoft.com/office/drawing/2014/main" id="{54B4A98F-F1EE-4B96-B437-E9EB940D2687}"/>
              </a:ext>
            </a:extLst>
          </p:cNvPr>
          <p:cNvPicPr>
            <a:picLocks noChangeAspect="1"/>
          </p:cNvPicPr>
          <p:nvPr userDrawn="1"/>
        </p:nvPicPr>
        <p:blipFill>
          <a:blip r:embed="rId3" cstate="screen">
            <a:extLst>
              <a:ext uri="{28A0092B-C50C-407E-A947-70E740481C1C}">
                <a14:useLocalDpi xmlns:a14="http://schemas.microsoft.com/office/drawing/2010/main"/>
              </a:ext>
            </a:extLst>
          </a:blip>
          <a:srcRect t="-452" r="-1038"/>
          <a:stretch>
            <a:fillRect/>
          </a:stretch>
        </p:blipFill>
        <p:spPr bwMode="auto">
          <a:xfrm>
            <a:off x="-17463" y="-20638"/>
            <a:ext cx="1254126"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a:extLst>
              <a:ext uri="{FF2B5EF4-FFF2-40B4-BE49-F238E27FC236}">
                <a16:creationId xmlns:a16="http://schemas.microsoft.com/office/drawing/2014/main" id="{95AAEDED-B0A1-482D-A14D-156CBEB2BAB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665913" y="3767138"/>
            <a:ext cx="2470150"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09384" y="2635628"/>
            <a:ext cx="6925234" cy="1122828"/>
          </a:xfrm>
        </p:spPr>
        <p:txBody>
          <a:bodyPr anchor="b">
            <a:noAutofit/>
          </a:bodyPr>
          <a:lstStyle>
            <a:lvl1pPr algn="ctr">
              <a:lnSpc>
                <a:spcPct val="95000"/>
              </a:lnSpc>
              <a:spcAft>
                <a:spcPts val="400"/>
              </a:spcAft>
              <a:defRPr sz="3600" b="0">
                <a:solidFill>
                  <a:schemeClr val="bg1"/>
                </a:solidFill>
              </a:defRPr>
            </a:lvl1pPr>
          </a:lstStyle>
          <a:p>
            <a:r>
              <a:rPr lang="en-US" dirty="0"/>
              <a:t>Click to edit Master title style</a:t>
            </a:r>
          </a:p>
        </p:txBody>
      </p:sp>
      <p:sp>
        <p:nvSpPr>
          <p:cNvPr id="53" name="Subtitle 2"/>
          <p:cNvSpPr>
            <a:spLocks noGrp="1"/>
          </p:cNvSpPr>
          <p:nvPr>
            <p:ph type="subTitle" idx="1"/>
          </p:nvPr>
        </p:nvSpPr>
        <p:spPr>
          <a:xfrm>
            <a:off x="2554614" y="4017324"/>
            <a:ext cx="4034116" cy="202932"/>
          </a:xfrm>
        </p:spPr>
        <p:txBody>
          <a:bodyPr anchor="ctr"/>
          <a:lstStyle>
            <a:lvl1pPr marL="0" indent="0" algn="ctr">
              <a:lnSpc>
                <a:spcPct val="90000"/>
              </a:lnSpc>
              <a:spcBef>
                <a:spcPts val="0"/>
              </a:spcBef>
              <a:spcAft>
                <a:spcPts val="600"/>
              </a:spcAft>
              <a:buNone/>
              <a:defRPr sz="1200" b="1">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4" name="Text Placeholder 14"/>
          <p:cNvSpPr>
            <a:spLocks noGrp="1"/>
          </p:cNvSpPr>
          <p:nvPr>
            <p:ph type="body" sz="quarter" idx="10"/>
          </p:nvPr>
        </p:nvSpPr>
        <p:spPr>
          <a:xfrm>
            <a:off x="2548218" y="4271501"/>
            <a:ext cx="4046909" cy="167391"/>
          </a:xfrm>
        </p:spPr>
        <p:txBody>
          <a:bodyPr anchor="ctr"/>
          <a:lstStyle>
            <a:lvl1pPr marL="0" indent="0" algn="ctr">
              <a:buNone/>
              <a:defRPr sz="1200">
                <a:solidFill>
                  <a:schemeClr val="accent2"/>
                </a:solidFill>
              </a:defRPr>
            </a:lvl1pPr>
            <a:lvl2pPr algn="ctr">
              <a:defRPr sz="1200"/>
            </a:lvl2pPr>
            <a:lvl3pPr algn="ctr">
              <a:defRPr sz="1200"/>
            </a:lvl3pPr>
            <a:lvl4pPr algn="ctr">
              <a:defRPr sz="1200"/>
            </a:lvl4pPr>
            <a:lvl5pPr algn="ctr">
              <a:defRPr sz="1200"/>
            </a:lvl5pPr>
          </a:lstStyle>
          <a:p>
            <a:pPr lvl="0"/>
            <a:r>
              <a:rPr lang="en-US"/>
              <a:t>Edit Master text styles</a:t>
            </a:r>
          </a:p>
        </p:txBody>
      </p:sp>
    </p:spTree>
    <p:extLst>
      <p:ext uri="{BB962C8B-B14F-4D97-AF65-F5344CB8AC3E}">
        <p14:creationId xmlns:p14="http://schemas.microsoft.com/office/powerpoint/2010/main" val="3812050991"/>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Section Divider - Ima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DD4DEDF-BB07-4608-95E9-065A54F9333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36513"/>
            <a:ext cx="9144000"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26C869C-4B22-4E90-B060-399D2783F939}"/>
              </a:ext>
            </a:extLst>
          </p:cNvPr>
          <p:cNvSpPr/>
          <p:nvPr userDrawn="1"/>
        </p:nvSpPr>
        <p:spPr>
          <a:xfrm>
            <a:off x="0" y="2292350"/>
            <a:ext cx="9144000" cy="2851150"/>
          </a:xfrm>
          <a:prstGeom prst="rect">
            <a:avLst/>
          </a:prstGeom>
          <a:solidFill>
            <a:schemeClr val="accent3">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6" name="Group 8">
            <a:extLst>
              <a:ext uri="{FF2B5EF4-FFF2-40B4-BE49-F238E27FC236}">
                <a16:creationId xmlns:a16="http://schemas.microsoft.com/office/drawing/2014/main" id="{7D2E395D-994E-4EFF-85BA-00F79F8079FA}"/>
              </a:ext>
            </a:extLst>
          </p:cNvPr>
          <p:cNvGrpSpPr>
            <a:grpSpLocks/>
          </p:cNvGrpSpPr>
          <p:nvPr userDrawn="1"/>
        </p:nvGrpSpPr>
        <p:grpSpPr bwMode="auto">
          <a:xfrm>
            <a:off x="7415213" y="4538663"/>
            <a:ext cx="1009650" cy="387350"/>
            <a:chOff x="819150" y="3517900"/>
            <a:chExt cx="1285875" cy="493713"/>
          </a:xfrm>
        </p:grpSpPr>
        <p:sp>
          <p:nvSpPr>
            <p:cNvPr id="7" name="Freeform 7">
              <a:extLst>
                <a:ext uri="{FF2B5EF4-FFF2-40B4-BE49-F238E27FC236}">
                  <a16:creationId xmlns:a16="http://schemas.microsoft.com/office/drawing/2014/main" id="{BA11A453-723E-412E-85A2-64B61B032AA6}"/>
                </a:ext>
              </a:extLst>
            </p:cNvPr>
            <p:cNvSpPr>
              <a:spLocks noEditPoints="1"/>
            </p:cNvSpPr>
            <p:nvPr userDrawn="1"/>
          </p:nvSpPr>
          <p:spPr bwMode="auto">
            <a:xfrm>
              <a:off x="1343025" y="3640138"/>
              <a:ext cx="762000" cy="296863"/>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8" name="Freeform 8">
              <a:extLst>
                <a:ext uri="{FF2B5EF4-FFF2-40B4-BE49-F238E27FC236}">
                  <a16:creationId xmlns:a16="http://schemas.microsoft.com/office/drawing/2014/main" id="{92E3645E-3FDC-480A-9EA8-904E61C55F0C}"/>
                </a:ext>
              </a:extLst>
            </p:cNvPr>
            <p:cNvSpPr>
              <a:spLocks noEditPoints="1"/>
            </p:cNvSpPr>
            <p:nvPr userDrawn="1"/>
          </p:nvSpPr>
          <p:spPr bwMode="auto">
            <a:xfrm>
              <a:off x="819150" y="3517900"/>
              <a:ext cx="434975" cy="493713"/>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pic>
        <p:nvPicPr>
          <p:cNvPr id="9" name="Picture 12">
            <a:extLst>
              <a:ext uri="{FF2B5EF4-FFF2-40B4-BE49-F238E27FC236}">
                <a16:creationId xmlns:a16="http://schemas.microsoft.com/office/drawing/2014/main" id="{655C8B8E-E9AE-4B2A-8FA7-2E85E9C0B8C2}"/>
              </a:ext>
            </a:extLst>
          </p:cNvPr>
          <p:cNvPicPr>
            <a:picLocks noChangeAspect="1"/>
          </p:cNvPicPr>
          <p:nvPr userDrawn="1"/>
        </p:nvPicPr>
        <p:blipFill>
          <a:blip r:embed="rId3" cstate="screen">
            <a:extLst>
              <a:ext uri="{28A0092B-C50C-407E-A947-70E740481C1C}">
                <a14:useLocalDpi xmlns:a14="http://schemas.microsoft.com/office/drawing/2010/main"/>
              </a:ext>
            </a:extLst>
          </a:blip>
          <a:srcRect l="-851" r="-1231"/>
          <a:stretch>
            <a:fillRect/>
          </a:stretch>
        </p:blipFill>
        <p:spPr bwMode="auto">
          <a:xfrm>
            <a:off x="0" y="-23813"/>
            <a:ext cx="281305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9038" y="1727945"/>
            <a:ext cx="6585924" cy="1122829"/>
          </a:xfrm>
        </p:spPr>
        <p:txBody>
          <a:bodyPr anchor="b"/>
          <a:lstStyle>
            <a:lvl1pPr marL="0" algn="ctr" defTabSz="457200" rtl="0" eaLnBrk="1" latinLnBrk="0" hangingPunct="1">
              <a:lnSpc>
                <a:spcPct val="95000"/>
              </a:lnSpc>
              <a:spcBef>
                <a:spcPct val="0"/>
              </a:spcBef>
              <a:spcAft>
                <a:spcPts val="400"/>
              </a:spcAft>
              <a:buNone/>
              <a:defRPr lang="en-US" sz="3600" b="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Subtitle 2"/>
          <p:cNvSpPr>
            <a:spLocks noGrp="1"/>
          </p:cNvSpPr>
          <p:nvPr>
            <p:ph type="subTitle" idx="1"/>
          </p:nvPr>
        </p:nvSpPr>
        <p:spPr>
          <a:xfrm>
            <a:off x="3449170" y="3102923"/>
            <a:ext cx="2212042" cy="453824"/>
          </a:xfrm>
        </p:spPr>
        <p:txBody>
          <a:bodyPr/>
          <a:lstStyle>
            <a:lvl1pPr marL="0" indent="0" algn="ctr">
              <a:lnSpc>
                <a:spcPct val="100000"/>
              </a:lnSpc>
              <a:spcBef>
                <a:spcPts val="0"/>
              </a:spcBef>
              <a:spcAft>
                <a:spcPts val="600"/>
              </a:spcAft>
              <a:buNone/>
              <a:defRPr sz="12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Footer Placeholder 4">
            <a:extLst>
              <a:ext uri="{FF2B5EF4-FFF2-40B4-BE49-F238E27FC236}">
                <a16:creationId xmlns:a16="http://schemas.microsoft.com/office/drawing/2014/main" id="{8D1822BC-8D25-46E1-99A0-6084EDD099CF}"/>
              </a:ext>
            </a:extLst>
          </p:cNvPr>
          <p:cNvSpPr>
            <a:spLocks noGrp="1"/>
          </p:cNvSpPr>
          <p:nvPr>
            <p:ph type="ftr" sz="quarter" idx="10"/>
          </p:nvPr>
        </p:nvSpPr>
        <p:spPr/>
        <p:txBody>
          <a:bodyPr/>
          <a:lstStyle>
            <a:lvl1pPr>
              <a:defRPr/>
            </a:lvl1pPr>
          </a:lstStyle>
          <a:p>
            <a:pPr>
              <a:defRPr/>
            </a:pPr>
            <a:r>
              <a:rPr lang="en-US" dirty="0"/>
              <a:t>SECTION TITLE</a:t>
            </a:r>
          </a:p>
        </p:txBody>
      </p:sp>
      <p:sp>
        <p:nvSpPr>
          <p:cNvPr id="12" name="Slide Number Placeholder 5">
            <a:extLst>
              <a:ext uri="{FF2B5EF4-FFF2-40B4-BE49-F238E27FC236}">
                <a16:creationId xmlns:a16="http://schemas.microsoft.com/office/drawing/2014/main" id="{92BCC539-6C5B-482F-8841-BF5212C9BD13}"/>
              </a:ext>
            </a:extLst>
          </p:cNvPr>
          <p:cNvSpPr>
            <a:spLocks noGrp="1"/>
          </p:cNvSpPr>
          <p:nvPr>
            <p:ph type="sldNum" sz="quarter" idx="11"/>
          </p:nvPr>
        </p:nvSpPr>
        <p:spPr>
          <a:xfrm>
            <a:off x="574675" y="4700588"/>
            <a:ext cx="368300" cy="273050"/>
          </a:xfrm>
        </p:spPr>
        <p:txBody>
          <a:bodyPr/>
          <a:lstStyle>
            <a:lvl1pPr>
              <a:defRPr/>
            </a:lvl1pPr>
          </a:lstStyle>
          <a:p>
            <a:pPr>
              <a:defRPr/>
            </a:pPr>
            <a:fld id="{1AC0A3A7-4FA6-498E-9FA0-568C97E9611D}" type="slidenum">
              <a:rPr lang="en-US" altLang="en-US"/>
              <a:pPr>
                <a:defRPr/>
              </a:pPr>
              <a:t>‹#›</a:t>
            </a:fld>
            <a:endParaRPr lang="en-US" altLang="en-US" dirty="0"/>
          </a:p>
        </p:txBody>
      </p:sp>
    </p:spTree>
    <p:extLst>
      <p:ext uri="{BB962C8B-B14F-4D97-AF65-F5344CB8AC3E}">
        <p14:creationId xmlns:p14="http://schemas.microsoft.com/office/powerpoint/2010/main" val="3102101987"/>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A07970-E30E-4097-83A8-D1F39692ECD2}"/>
              </a:ext>
            </a:extLst>
          </p:cNvPr>
          <p:cNvSpPr/>
          <p:nvPr userDrawn="1"/>
        </p:nvSpPr>
        <p:spPr>
          <a:xfrm>
            <a:off x="0" y="0"/>
            <a:ext cx="9144000" cy="5143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6" name="Group 7">
            <a:extLst>
              <a:ext uri="{FF2B5EF4-FFF2-40B4-BE49-F238E27FC236}">
                <a16:creationId xmlns:a16="http://schemas.microsoft.com/office/drawing/2014/main" id="{11FBABEF-5CD1-4266-98BD-A48E93A72F88}"/>
              </a:ext>
            </a:extLst>
          </p:cNvPr>
          <p:cNvGrpSpPr>
            <a:grpSpLocks/>
          </p:cNvGrpSpPr>
          <p:nvPr userDrawn="1"/>
        </p:nvGrpSpPr>
        <p:grpSpPr bwMode="auto">
          <a:xfrm>
            <a:off x="3976688" y="3354388"/>
            <a:ext cx="1187450" cy="1371600"/>
            <a:chOff x="3947001" y="852523"/>
            <a:chExt cx="1246863" cy="1440201"/>
          </a:xfrm>
        </p:grpSpPr>
        <p:sp>
          <p:nvSpPr>
            <p:cNvPr id="7" name="Freeform 8">
              <a:extLst>
                <a:ext uri="{FF2B5EF4-FFF2-40B4-BE49-F238E27FC236}">
                  <a16:creationId xmlns:a16="http://schemas.microsoft.com/office/drawing/2014/main" id="{D857C1BF-3BD3-488F-8969-D80F904EB1A3}"/>
                </a:ext>
              </a:extLst>
            </p:cNvPr>
            <p:cNvSpPr>
              <a:spLocks noEditPoints="1"/>
            </p:cNvSpPr>
            <p:nvPr userDrawn="1"/>
          </p:nvSpPr>
          <p:spPr bwMode="auto">
            <a:xfrm>
              <a:off x="3947001" y="1807682"/>
              <a:ext cx="1246863" cy="485042"/>
            </a:xfrm>
            <a:custGeom>
              <a:avLst/>
              <a:gdLst>
                <a:gd name="T0" fmla="*/ 2147483646 w 1145"/>
                <a:gd name="T1" fmla="*/ 2147483646 h 446"/>
                <a:gd name="T2" fmla="*/ 2147483646 w 1145"/>
                <a:gd name="T3" fmla="*/ 2147483646 h 446"/>
                <a:gd name="T4" fmla="*/ 2147483646 w 1145"/>
                <a:gd name="T5" fmla="*/ 2147483646 h 446"/>
                <a:gd name="T6" fmla="*/ 2147483646 w 1145"/>
                <a:gd name="T7" fmla="*/ 0 h 446"/>
                <a:gd name="T8" fmla="*/ 2147483646 w 1145"/>
                <a:gd name="T9" fmla="*/ 2147483646 h 446"/>
                <a:gd name="T10" fmla="*/ 2147483646 w 1145"/>
                <a:gd name="T11" fmla="*/ 2147483646 h 446"/>
                <a:gd name="T12" fmla="*/ 2147483646 w 1145"/>
                <a:gd name="T13" fmla="*/ 2147483646 h 446"/>
                <a:gd name="T14" fmla="*/ 2147483646 w 1145"/>
                <a:gd name="T15" fmla="*/ 2147483646 h 446"/>
                <a:gd name="T16" fmla="*/ 2147483646 w 1145"/>
                <a:gd name="T17" fmla="*/ 2147483646 h 446"/>
                <a:gd name="T18" fmla="*/ 2147483646 w 1145"/>
                <a:gd name="T19" fmla="*/ 2147483646 h 446"/>
                <a:gd name="T20" fmla="*/ 2147483646 w 1145"/>
                <a:gd name="T21" fmla="*/ 2147483646 h 446"/>
                <a:gd name="T22" fmla="*/ 2147483646 w 1145"/>
                <a:gd name="T23" fmla="*/ 2147483646 h 446"/>
                <a:gd name="T24" fmla="*/ 2147483646 w 1145"/>
                <a:gd name="T25" fmla="*/ 2147483646 h 446"/>
                <a:gd name="T26" fmla="*/ 2147483646 w 1145"/>
                <a:gd name="T27" fmla="*/ 2147483646 h 446"/>
                <a:gd name="T28" fmla="*/ 2147483646 w 1145"/>
                <a:gd name="T29" fmla="*/ 2147483646 h 446"/>
                <a:gd name="T30" fmla="*/ 2147483646 w 1145"/>
                <a:gd name="T31" fmla="*/ 2147483646 h 446"/>
                <a:gd name="T32" fmla="*/ 2147483646 w 1145"/>
                <a:gd name="T33" fmla="*/ 2147483646 h 446"/>
                <a:gd name="T34" fmla="*/ 2147483646 w 1145"/>
                <a:gd name="T35" fmla="*/ 2147483646 h 446"/>
                <a:gd name="T36" fmla="*/ 2147483646 w 1145"/>
                <a:gd name="T37" fmla="*/ 2147483646 h 446"/>
                <a:gd name="T38" fmla="*/ 2147483646 w 1145"/>
                <a:gd name="T39" fmla="*/ 2147483646 h 446"/>
                <a:gd name="T40" fmla="*/ 2147483646 w 1145"/>
                <a:gd name="T41" fmla="*/ 2147483646 h 446"/>
                <a:gd name="T42" fmla="*/ 2147483646 w 1145"/>
                <a:gd name="T43" fmla="*/ 2147483646 h 446"/>
                <a:gd name="T44" fmla="*/ 2147483646 w 1145"/>
                <a:gd name="T45" fmla="*/ 2147483646 h 446"/>
                <a:gd name="T46" fmla="*/ 2147483646 w 1145"/>
                <a:gd name="T47" fmla="*/ 2147483646 h 446"/>
                <a:gd name="T48" fmla="*/ 2147483646 w 1145"/>
                <a:gd name="T49" fmla="*/ 2147483646 h 446"/>
                <a:gd name="T50" fmla="*/ 2147483646 w 1145"/>
                <a:gd name="T51" fmla="*/ 2147483646 h 446"/>
                <a:gd name="T52" fmla="*/ 2147483646 w 1145"/>
                <a:gd name="T53" fmla="*/ 2147483646 h 446"/>
                <a:gd name="T54" fmla="*/ 2147483646 w 1145"/>
                <a:gd name="T55" fmla="*/ 2147483646 h 446"/>
                <a:gd name="T56" fmla="*/ 2147483646 w 1145"/>
                <a:gd name="T57" fmla="*/ 2147483646 h 446"/>
                <a:gd name="T58" fmla="*/ 2147483646 w 1145"/>
                <a:gd name="T59" fmla="*/ 2147483646 h 446"/>
                <a:gd name="T60" fmla="*/ 2147483646 w 1145"/>
                <a:gd name="T61" fmla="*/ 2147483646 h 446"/>
                <a:gd name="T62" fmla="*/ 2147483646 w 1145"/>
                <a:gd name="T63" fmla="*/ 2147483646 h 446"/>
                <a:gd name="T64" fmla="*/ 2147483646 w 1145"/>
                <a:gd name="T65" fmla="*/ 2147483646 h 446"/>
                <a:gd name="T66" fmla="*/ 2147483646 w 1145"/>
                <a:gd name="T67" fmla="*/ 2147483646 h 446"/>
                <a:gd name="T68" fmla="*/ 2147483646 w 1145"/>
                <a:gd name="T69" fmla="*/ 2147483646 h 446"/>
                <a:gd name="T70" fmla="*/ 2147483646 w 1145"/>
                <a:gd name="T71" fmla="*/ 2147483646 h 446"/>
                <a:gd name="T72" fmla="*/ 2147483646 w 1145"/>
                <a:gd name="T73" fmla="*/ 2147483646 h 446"/>
                <a:gd name="T74" fmla="*/ 2147483646 w 1145"/>
                <a:gd name="T75" fmla="*/ 2147483646 h 446"/>
                <a:gd name="T76" fmla="*/ 2147483646 w 1145"/>
                <a:gd name="T77" fmla="*/ 2147483646 h 446"/>
                <a:gd name="T78" fmla="*/ 2147483646 w 1145"/>
                <a:gd name="T79" fmla="*/ 2147483646 h 446"/>
                <a:gd name="T80" fmla="*/ 2147483646 w 1145"/>
                <a:gd name="T81" fmla="*/ 2147483646 h 446"/>
                <a:gd name="T82" fmla="*/ 2147483646 w 1145"/>
                <a:gd name="T83" fmla="*/ 2147483646 h 446"/>
                <a:gd name="T84" fmla="*/ 2147483646 w 1145"/>
                <a:gd name="T85" fmla="*/ 2147483646 h 446"/>
                <a:gd name="T86" fmla="*/ 2147483646 w 1145"/>
                <a:gd name="T87" fmla="*/ 2147483646 h 446"/>
                <a:gd name="T88" fmla="*/ 2147483646 w 1145"/>
                <a:gd name="T89" fmla="*/ 2147483646 h 446"/>
                <a:gd name="T90" fmla="*/ 2147483646 w 1145"/>
                <a:gd name="T91" fmla="*/ 2147483646 h 446"/>
                <a:gd name="T92" fmla="*/ 2147483646 w 1145"/>
                <a:gd name="T93" fmla="*/ 2147483646 h 446"/>
                <a:gd name="T94" fmla="*/ 2147483646 w 1145"/>
                <a:gd name="T95" fmla="*/ 2147483646 h 446"/>
                <a:gd name="T96" fmla="*/ 2147483646 w 1145"/>
                <a:gd name="T97" fmla="*/ 2147483646 h 446"/>
                <a:gd name="T98" fmla="*/ 2147483646 w 1145"/>
                <a:gd name="T99" fmla="*/ 2147483646 h 446"/>
                <a:gd name="T100" fmla="*/ 2147483646 w 1145"/>
                <a:gd name="T101" fmla="*/ 2147483646 h 446"/>
                <a:gd name="T102" fmla="*/ 2147483646 w 1145"/>
                <a:gd name="T103" fmla="*/ 2147483646 h 446"/>
                <a:gd name="T104" fmla="*/ 2147483646 w 1145"/>
                <a:gd name="T105" fmla="*/ 2147483646 h 446"/>
                <a:gd name="T106" fmla="*/ 2147483646 w 1145"/>
                <a:gd name="T107" fmla="*/ 2147483646 h 446"/>
                <a:gd name="T108" fmla="*/ 2147483646 w 1145"/>
                <a:gd name="T109" fmla="*/ 2147483646 h 446"/>
                <a:gd name="T110" fmla="*/ 2147483646 w 1145"/>
                <a:gd name="T111" fmla="*/ 2147483646 h 446"/>
                <a:gd name="T112" fmla="*/ 2147483646 w 1145"/>
                <a:gd name="T113" fmla="*/ 2147483646 h 4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45" h="446">
                  <a:moveTo>
                    <a:pt x="86" y="67"/>
                  </a:moveTo>
                  <a:cubicBezTo>
                    <a:pt x="86" y="109"/>
                    <a:pt x="86" y="109"/>
                    <a:pt x="86" y="109"/>
                  </a:cubicBezTo>
                  <a:cubicBezTo>
                    <a:pt x="142" y="109"/>
                    <a:pt x="142" y="109"/>
                    <a:pt x="142" y="109"/>
                  </a:cubicBezTo>
                  <a:cubicBezTo>
                    <a:pt x="142" y="122"/>
                    <a:pt x="142" y="122"/>
                    <a:pt x="142" y="122"/>
                  </a:cubicBezTo>
                  <a:cubicBezTo>
                    <a:pt x="72" y="122"/>
                    <a:pt x="72" y="122"/>
                    <a:pt x="72" y="122"/>
                  </a:cubicBezTo>
                  <a:cubicBezTo>
                    <a:pt x="72" y="1"/>
                    <a:pt x="72" y="1"/>
                    <a:pt x="72" y="1"/>
                  </a:cubicBezTo>
                  <a:cubicBezTo>
                    <a:pt x="141" y="1"/>
                    <a:pt x="141" y="1"/>
                    <a:pt x="141" y="1"/>
                  </a:cubicBezTo>
                  <a:cubicBezTo>
                    <a:pt x="141" y="14"/>
                    <a:pt x="141" y="14"/>
                    <a:pt x="141" y="14"/>
                  </a:cubicBezTo>
                  <a:cubicBezTo>
                    <a:pt x="86" y="14"/>
                    <a:pt x="86" y="14"/>
                    <a:pt x="86" y="14"/>
                  </a:cubicBezTo>
                  <a:cubicBezTo>
                    <a:pt x="86" y="54"/>
                    <a:pt x="86" y="54"/>
                    <a:pt x="86" y="54"/>
                  </a:cubicBezTo>
                  <a:cubicBezTo>
                    <a:pt x="136" y="54"/>
                    <a:pt x="136" y="54"/>
                    <a:pt x="136" y="54"/>
                  </a:cubicBezTo>
                  <a:cubicBezTo>
                    <a:pt x="136" y="67"/>
                    <a:pt x="136" y="67"/>
                    <a:pt x="136" y="67"/>
                  </a:cubicBezTo>
                  <a:lnTo>
                    <a:pt x="86" y="67"/>
                  </a:lnTo>
                  <a:close/>
                  <a:moveTo>
                    <a:pt x="248" y="1"/>
                  </a:moveTo>
                  <a:cubicBezTo>
                    <a:pt x="235" y="1"/>
                    <a:pt x="235" y="1"/>
                    <a:pt x="235" y="1"/>
                  </a:cubicBezTo>
                  <a:cubicBezTo>
                    <a:pt x="235" y="93"/>
                    <a:pt x="235" y="93"/>
                    <a:pt x="235" y="93"/>
                  </a:cubicBezTo>
                  <a:cubicBezTo>
                    <a:pt x="184" y="1"/>
                    <a:pt x="184" y="1"/>
                    <a:pt x="184" y="1"/>
                  </a:cubicBezTo>
                  <a:cubicBezTo>
                    <a:pt x="172" y="1"/>
                    <a:pt x="172" y="1"/>
                    <a:pt x="172" y="1"/>
                  </a:cubicBezTo>
                  <a:cubicBezTo>
                    <a:pt x="172" y="122"/>
                    <a:pt x="172" y="122"/>
                    <a:pt x="172" y="122"/>
                  </a:cubicBezTo>
                  <a:cubicBezTo>
                    <a:pt x="185" y="122"/>
                    <a:pt x="185" y="122"/>
                    <a:pt x="185" y="122"/>
                  </a:cubicBezTo>
                  <a:cubicBezTo>
                    <a:pt x="185" y="29"/>
                    <a:pt x="185" y="29"/>
                    <a:pt x="185" y="29"/>
                  </a:cubicBezTo>
                  <a:cubicBezTo>
                    <a:pt x="237" y="122"/>
                    <a:pt x="237" y="122"/>
                    <a:pt x="237" y="122"/>
                  </a:cubicBezTo>
                  <a:cubicBezTo>
                    <a:pt x="248" y="122"/>
                    <a:pt x="248" y="122"/>
                    <a:pt x="248" y="122"/>
                  </a:cubicBezTo>
                  <a:lnTo>
                    <a:pt x="248" y="1"/>
                  </a:lnTo>
                  <a:close/>
                  <a:moveTo>
                    <a:pt x="322" y="74"/>
                  </a:moveTo>
                  <a:cubicBezTo>
                    <a:pt x="345" y="74"/>
                    <a:pt x="345" y="74"/>
                    <a:pt x="345" y="74"/>
                  </a:cubicBezTo>
                  <a:cubicBezTo>
                    <a:pt x="345" y="88"/>
                    <a:pt x="345" y="88"/>
                    <a:pt x="345" y="88"/>
                  </a:cubicBezTo>
                  <a:cubicBezTo>
                    <a:pt x="345" y="101"/>
                    <a:pt x="335" y="111"/>
                    <a:pt x="319" y="111"/>
                  </a:cubicBezTo>
                  <a:cubicBezTo>
                    <a:pt x="303" y="111"/>
                    <a:pt x="293" y="100"/>
                    <a:pt x="293" y="86"/>
                  </a:cubicBezTo>
                  <a:cubicBezTo>
                    <a:pt x="293" y="38"/>
                    <a:pt x="293" y="38"/>
                    <a:pt x="293" y="38"/>
                  </a:cubicBezTo>
                  <a:cubicBezTo>
                    <a:pt x="293" y="23"/>
                    <a:pt x="303" y="12"/>
                    <a:pt x="319" y="12"/>
                  </a:cubicBezTo>
                  <a:cubicBezTo>
                    <a:pt x="335" y="12"/>
                    <a:pt x="344" y="21"/>
                    <a:pt x="344" y="34"/>
                  </a:cubicBezTo>
                  <a:cubicBezTo>
                    <a:pt x="344" y="37"/>
                    <a:pt x="344" y="37"/>
                    <a:pt x="344" y="37"/>
                  </a:cubicBezTo>
                  <a:cubicBezTo>
                    <a:pt x="358" y="37"/>
                    <a:pt x="358" y="37"/>
                    <a:pt x="358" y="37"/>
                  </a:cubicBezTo>
                  <a:cubicBezTo>
                    <a:pt x="358" y="34"/>
                    <a:pt x="358" y="34"/>
                    <a:pt x="358" y="34"/>
                  </a:cubicBezTo>
                  <a:cubicBezTo>
                    <a:pt x="358" y="13"/>
                    <a:pt x="342" y="0"/>
                    <a:pt x="319" y="0"/>
                  </a:cubicBezTo>
                  <a:cubicBezTo>
                    <a:pt x="295" y="0"/>
                    <a:pt x="279" y="14"/>
                    <a:pt x="279" y="38"/>
                  </a:cubicBezTo>
                  <a:cubicBezTo>
                    <a:pt x="279" y="85"/>
                    <a:pt x="279" y="85"/>
                    <a:pt x="279" y="85"/>
                  </a:cubicBezTo>
                  <a:cubicBezTo>
                    <a:pt x="279" y="109"/>
                    <a:pt x="296" y="124"/>
                    <a:pt x="319" y="124"/>
                  </a:cubicBezTo>
                  <a:cubicBezTo>
                    <a:pt x="342" y="124"/>
                    <a:pt x="358" y="110"/>
                    <a:pt x="358" y="87"/>
                  </a:cubicBezTo>
                  <a:cubicBezTo>
                    <a:pt x="358" y="63"/>
                    <a:pt x="358" y="63"/>
                    <a:pt x="358" y="63"/>
                  </a:cubicBezTo>
                  <a:cubicBezTo>
                    <a:pt x="322" y="63"/>
                    <a:pt x="322" y="63"/>
                    <a:pt x="322" y="63"/>
                  </a:cubicBezTo>
                  <a:lnTo>
                    <a:pt x="322" y="74"/>
                  </a:lnTo>
                  <a:close/>
                  <a:moveTo>
                    <a:pt x="403" y="1"/>
                  </a:moveTo>
                  <a:cubicBezTo>
                    <a:pt x="389" y="1"/>
                    <a:pt x="389" y="1"/>
                    <a:pt x="389" y="1"/>
                  </a:cubicBezTo>
                  <a:cubicBezTo>
                    <a:pt x="389" y="122"/>
                    <a:pt x="389" y="122"/>
                    <a:pt x="389" y="122"/>
                  </a:cubicBezTo>
                  <a:cubicBezTo>
                    <a:pt x="403" y="122"/>
                    <a:pt x="403" y="122"/>
                    <a:pt x="403" y="122"/>
                  </a:cubicBezTo>
                  <a:lnTo>
                    <a:pt x="403" y="1"/>
                  </a:lnTo>
                  <a:close/>
                  <a:moveTo>
                    <a:pt x="516" y="1"/>
                  </a:moveTo>
                  <a:cubicBezTo>
                    <a:pt x="503" y="1"/>
                    <a:pt x="503" y="1"/>
                    <a:pt x="503" y="1"/>
                  </a:cubicBezTo>
                  <a:cubicBezTo>
                    <a:pt x="503" y="93"/>
                    <a:pt x="503" y="93"/>
                    <a:pt x="503" y="93"/>
                  </a:cubicBezTo>
                  <a:cubicBezTo>
                    <a:pt x="452" y="1"/>
                    <a:pt x="452" y="1"/>
                    <a:pt x="452" y="1"/>
                  </a:cubicBezTo>
                  <a:cubicBezTo>
                    <a:pt x="439" y="1"/>
                    <a:pt x="439" y="1"/>
                    <a:pt x="439" y="1"/>
                  </a:cubicBezTo>
                  <a:cubicBezTo>
                    <a:pt x="439" y="122"/>
                    <a:pt x="439" y="122"/>
                    <a:pt x="439" y="122"/>
                  </a:cubicBezTo>
                  <a:cubicBezTo>
                    <a:pt x="452" y="122"/>
                    <a:pt x="452" y="122"/>
                    <a:pt x="452" y="122"/>
                  </a:cubicBezTo>
                  <a:cubicBezTo>
                    <a:pt x="452" y="29"/>
                    <a:pt x="452" y="29"/>
                    <a:pt x="452" y="29"/>
                  </a:cubicBezTo>
                  <a:cubicBezTo>
                    <a:pt x="504" y="122"/>
                    <a:pt x="504" y="122"/>
                    <a:pt x="504" y="122"/>
                  </a:cubicBezTo>
                  <a:cubicBezTo>
                    <a:pt x="516" y="122"/>
                    <a:pt x="516" y="122"/>
                    <a:pt x="516" y="122"/>
                  </a:cubicBezTo>
                  <a:lnTo>
                    <a:pt x="516" y="1"/>
                  </a:lnTo>
                  <a:close/>
                  <a:moveTo>
                    <a:pt x="614" y="67"/>
                  </a:moveTo>
                  <a:cubicBezTo>
                    <a:pt x="614" y="54"/>
                    <a:pt x="614" y="54"/>
                    <a:pt x="614" y="54"/>
                  </a:cubicBezTo>
                  <a:cubicBezTo>
                    <a:pt x="564" y="54"/>
                    <a:pt x="564" y="54"/>
                    <a:pt x="564" y="54"/>
                  </a:cubicBezTo>
                  <a:cubicBezTo>
                    <a:pt x="564" y="14"/>
                    <a:pt x="564" y="14"/>
                    <a:pt x="564" y="14"/>
                  </a:cubicBezTo>
                  <a:cubicBezTo>
                    <a:pt x="619" y="14"/>
                    <a:pt x="619" y="14"/>
                    <a:pt x="619" y="14"/>
                  </a:cubicBezTo>
                  <a:cubicBezTo>
                    <a:pt x="619" y="1"/>
                    <a:pt x="619" y="1"/>
                    <a:pt x="619" y="1"/>
                  </a:cubicBezTo>
                  <a:cubicBezTo>
                    <a:pt x="550" y="1"/>
                    <a:pt x="550" y="1"/>
                    <a:pt x="550" y="1"/>
                  </a:cubicBezTo>
                  <a:cubicBezTo>
                    <a:pt x="550" y="122"/>
                    <a:pt x="550" y="122"/>
                    <a:pt x="550" y="122"/>
                  </a:cubicBezTo>
                  <a:cubicBezTo>
                    <a:pt x="620" y="122"/>
                    <a:pt x="620" y="122"/>
                    <a:pt x="620" y="122"/>
                  </a:cubicBezTo>
                  <a:cubicBezTo>
                    <a:pt x="620" y="109"/>
                    <a:pt x="620" y="109"/>
                    <a:pt x="620" y="109"/>
                  </a:cubicBezTo>
                  <a:cubicBezTo>
                    <a:pt x="564" y="109"/>
                    <a:pt x="564" y="109"/>
                    <a:pt x="564" y="109"/>
                  </a:cubicBezTo>
                  <a:cubicBezTo>
                    <a:pt x="564" y="67"/>
                    <a:pt x="564" y="67"/>
                    <a:pt x="564" y="67"/>
                  </a:cubicBezTo>
                  <a:lnTo>
                    <a:pt x="614" y="67"/>
                  </a:lnTo>
                  <a:close/>
                  <a:moveTo>
                    <a:pt x="710" y="67"/>
                  </a:moveTo>
                  <a:cubicBezTo>
                    <a:pt x="710" y="54"/>
                    <a:pt x="710" y="54"/>
                    <a:pt x="710" y="54"/>
                  </a:cubicBezTo>
                  <a:cubicBezTo>
                    <a:pt x="660" y="54"/>
                    <a:pt x="660" y="54"/>
                    <a:pt x="660" y="54"/>
                  </a:cubicBezTo>
                  <a:cubicBezTo>
                    <a:pt x="660" y="14"/>
                    <a:pt x="660" y="14"/>
                    <a:pt x="660" y="14"/>
                  </a:cubicBezTo>
                  <a:cubicBezTo>
                    <a:pt x="715" y="14"/>
                    <a:pt x="715" y="14"/>
                    <a:pt x="715" y="14"/>
                  </a:cubicBezTo>
                  <a:cubicBezTo>
                    <a:pt x="715" y="1"/>
                    <a:pt x="715" y="1"/>
                    <a:pt x="715" y="1"/>
                  </a:cubicBezTo>
                  <a:cubicBezTo>
                    <a:pt x="646" y="1"/>
                    <a:pt x="646" y="1"/>
                    <a:pt x="646" y="1"/>
                  </a:cubicBezTo>
                  <a:cubicBezTo>
                    <a:pt x="646" y="122"/>
                    <a:pt x="646" y="122"/>
                    <a:pt x="646" y="122"/>
                  </a:cubicBezTo>
                  <a:cubicBezTo>
                    <a:pt x="716" y="122"/>
                    <a:pt x="716" y="122"/>
                    <a:pt x="716" y="122"/>
                  </a:cubicBezTo>
                  <a:cubicBezTo>
                    <a:pt x="716" y="109"/>
                    <a:pt x="716" y="109"/>
                    <a:pt x="716" y="109"/>
                  </a:cubicBezTo>
                  <a:cubicBezTo>
                    <a:pt x="660" y="109"/>
                    <a:pt x="660" y="109"/>
                    <a:pt x="660" y="109"/>
                  </a:cubicBezTo>
                  <a:cubicBezTo>
                    <a:pt x="660" y="67"/>
                    <a:pt x="660" y="67"/>
                    <a:pt x="660" y="67"/>
                  </a:cubicBezTo>
                  <a:lnTo>
                    <a:pt x="710" y="67"/>
                  </a:lnTo>
                  <a:close/>
                  <a:moveTo>
                    <a:pt x="822" y="122"/>
                  </a:moveTo>
                  <a:cubicBezTo>
                    <a:pt x="799" y="71"/>
                    <a:pt x="799" y="71"/>
                    <a:pt x="799" y="71"/>
                  </a:cubicBezTo>
                  <a:cubicBezTo>
                    <a:pt x="813" y="66"/>
                    <a:pt x="822" y="53"/>
                    <a:pt x="822" y="37"/>
                  </a:cubicBezTo>
                  <a:cubicBezTo>
                    <a:pt x="822" y="16"/>
                    <a:pt x="805" y="1"/>
                    <a:pt x="781" y="1"/>
                  </a:cubicBezTo>
                  <a:cubicBezTo>
                    <a:pt x="744" y="1"/>
                    <a:pt x="744" y="1"/>
                    <a:pt x="744" y="1"/>
                  </a:cubicBezTo>
                  <a:cubicBezTo>
                    <a:pt x="744" y="122"/>
                    <a:pt x="744" y="122"/>
                    <a:pt x="744" y="122"/>
                  </a:cubicBezTo>
                  <a:cubicBezTo>
                    <a:pt x="758" y="122"/>
                    <a:pt x="758" y="122"/>
                    <a:pt x="758" y="122"/>
                  </a:cubicBezTo>
                  <a:cubicBezTo>
                    <a:pt x="758" y="74"/>
                    <a:pt x="758" y="74"/>
                    <a:pt x="758" y="74"/>
                  </a:cubicBezTo>
                  <a:cubicBezTo>
                    <a:pt x="780" y="74"/>
                    <a:pt x="780" y="74"/>
                    <a:pt x="780" y="74"/>
                  </a:cubicBezTo>
                  <a:cubicBezTo>
                    <a:pt x="782" y="74"/>
                    <a:pt x="784" y="74"/>
                    <a:pt x="785" y="74"/>
                  </a:cubicBezTo>
                  <a:cubicBezTo>
                    <a:pt x="806" y="122"/>
                    <a:pt x="806" y="122"/>
                    <a:pt x="806" y="122"/>
                  </a:cubicBezTo>
                  <a:lnTo>
                    <a:pt x="822" y="122"/>
                  </a:lnTo>
                  <a:close/>
                  <a:moveTo>
                    <a:pt x="780" y="14"/>
                  </a:moveTo>
                  <a:cubicBezTo>
                    <a:pt x="797" y="14"/>
                    <a:pt x="807" y="23"/>
                    <a:pt x="807" y="38"/>
                  </a:cubicBezTo>
                  <a:cubicBezTo>
                    <a:pt x="807" y="52"/>
                    <a:pt x="797" y="62"/>
                    <a:pt x="780" y="62"/>
                  </a:cubicBezTo>
                  <a:cubicBezTo>
                    <a:pt x="758" y="62"/>
                    <a:pt x="758" y="62"/>
                    <a:pt x="758" y="62"/>
                  </a:cubicBezTo>
                  <a:cubicBezTo>
                    <a:pt x="758" y="14"/>
                    <a:pt x="758" y="14"/>
                    <a:pt x="758" y="14"/>
                  </a:cubicBezTo>
                  <a:lnTo>
                    <a:pt x="780" y="14"/>
                  </a:lnTo>
                  <a:close/>
                  <a:moveTo>
                    <a:pt x="920" y="36"/>
                  </a:moveTo>
                  <a:cubicBezTo>
                    <a:pt x="920" y="33"/>
                    <a:pt x="920" y="33"/>
                    <a:pt x="920" y="33"/>
                  </a:cubicBezTo>
                  <a:cubicBezTo>
                    <a:pt x="920" y="13"/>
                    <a:pt x="905" y="0"/>
                    <a:pt x="883" y="0"/>
                  </a:cubicBezTo>
                  <a:cubicBezTo>
                    <a:pt x="861" y="0"/>
                    <a:pt x="846" y="12"/>
                    <a:pt x="846" y="31"/>
                  </a:cubicBezTo>
                  <a:cubicBezTo>
                    <a:pt x="846" y="47"/>
                    <a:pt x="857" y="56"/>
                    <a:pt x="871" y="61"/>
                  </a:cubicBezTo>
                  <a:cubicBezTo>
                    <a:pt x="888" y="68"/>
                    <a:pt x="888" y="68"/>
                    <a:pt x="888" y="68"/>
                  </a:cubicBezTo>
                  <a:cubicBezTo>
                    <a:pt x="899" y="72"/>
                    <a:pt x="908" y="77"/>
                    <a:pt x="908" y="90"/>
                  </a:cubicBezTo>
                  <a:cubicBezTo>
                    <a:pt x="908" y="103"/>
                    <a:pt x="899" y="112"/>
                    <a:pt x="883" y="112"/>
                  </a:cubicBezTo>
                  <a:cubicBezTo>
                    <a:pt x="867" y="112"/>
                    <a:pt x="857" y="103"/>
                    <a:pt x="857" y="91"/>
                  </a:cubicBezTo>
                  <a:cubicBezTo>
                    <a:pt x="857" y="87"/>
                    <a:pt x="857" y="87"/>
                    <a:pt x="857" y="87"/>
                  </a:cubicBezTo>
                  <a:cubicBezTo>
                    <a:pt x="843" y="87"/>
                    <a:pt x="843" y="87"/>
                    <a:pt x="843" y="87"/>
                  </a:cubicBezTo>
                  <a:cubicBezTo>
                    <a:pt x="843" y="90"/>
                    <a:pt x="843" y="90"/>
                    <a:pt x="843" y="90"/>
                  </a:cubicBezTo>
                  <a:cubicBezTo>
                    <a:pt x="843" y="111"/>
                    <a:pt x="860" y="124"/>
                    <a:pt x="883" y="124"/>
                  </a:cubicBezTo>
                  <a:cubicBezTo>
                    <a:pt x="906" y="124"/>
                    <a:pt x="922" y="110"/>
                    <a:pt x="922" y="89"/>
                  </a:cubicBezTo>
                  <a:cubicBezTo>
                    <a:pt x="922" y="68"/>
                    <a:pt x="907" y="61"/>
                    <a:pt x="893" y="55"/>
                  </a:cubicBezTo>
                  <a:cubicBezTo>
                    <a:pt x="873" y="47"/>
                    <a:pt x="873" y="47"/>
                    <a:pt x="873" y="47"/>
                  </a:cubicBezTo>
                  <a:cubicBezTo>
                    <a:pt x="865" y="44"/>
                    <a:pt x="859" y="38"/>
                    <a:pt x="859" y="29"/>
                  </a:cubicBezTo>
                  <a:cubicBezTo>
                    <a:pt x="859" y="19"/>
                    <a:pt x="868" y="11"/>
                    <a:pt x="883" y="11"/>
                  </a:cubicBezTo>
                  <a:cubicBezTo>
                    <a:pt x="898" y="11"/>
                    <a:pt x="906" y="21"/>
                    <a:pt x="906" y="33"/>
                  </a:cubicBezTo>
                  <a:cubicBezTo>
                    <a:pt x="906" y="36"/>
                    <a:pt x="906" y="36"/>
                    <a:pt x="906" y="36"/>
                  </a:cubicBezTo>
                  <a:lnTo>
                    <a:pt x="920" y="36"/>
                  </a:lnTo>
                  <a:close/>
                  <a:moveTo>
                    <a:pt x="1073" y="53"/>
                  </a:moveTo>
                  <a:cubicBezTo>
                    <a:pt x="1025" y="53"/>
                    <a:pt x="1025" y="53"/>
                    <a:pt x="1025" y="53"/>
                  </a:cubicBezTo>
                  <a:cubicBezTo>
                    <a:pt x="1008" y="53"/>
                    <a:pt x="1002" y="44"/>
                    <a:pt x="1002" y="32"/>
                  </a:cubicBezTo>
                  <a:cubicBezTo>
                    <a:pt x="1002" y="20"/>
                    <a:pt x="1009" y="12"/>
                    <a:pt x="1022" y="12"/>
                  </a:cubicBezTo>
                  <a:cubicBezTo>
                    <a:pt x="1036" y="12"/>
                    <a:pt x="1043" y="20"/>
                    <a:pt x="1043" y="32"/>
                  </a:cubicBezTo>
                  <a:cubicBezTo>
                    <a:pt x="1043" y="35"/>
                    <a:pt x="1043" y="35"/>
                    <a:pt x="1043" y="35"/>
                  </a:cubicBezTo>
                  <a:cubicBezTo>
                    <a:pt x="1056" y="35"/>
                    <a:pt x="1056" y="35"/>
                    <a:pt x="1056" y="35"/>
                  </a:cubicBezTo>
                  <a:cubicBezTo>
                    <a:pt x="1056" y="32"/>
                    <a:pt x="1056" y="32"/>
                    <a:pt x="1056" y="32"/>
                  </a:cubicBezTo>
                  <a:cubicBezTo>
                    <a:pt x="1056" y="13"/>
                    <a:pt x="1043" y="0"/>
                    <a:pt x="1022" y="0"/>
                  </a:cubicBezTo>
                  <a:cubicBezTo>
                    <a:pt x="1002" y="0"/>
                    <a:pt x="988" y="12"/>
                    <a:pt x="988" y="31"/>
                  </a:cubicBezTo>
                  <a:cubicBezTo>
                    <a:pt x="988" y="44"/>
                    <a:pt x="993" y="54"/>
                    <a:pt x="1004" y="59"/>
                  </a:cubicBezTo>
                  <a:cubicBezTo>
                    <a:pt x="990" y="64"/>
                    <a:pt x="983" y="75"/>
                    <a:pt x="983" y="89"/>
                  </a:cubicBezTo>
                  <a:cubicBezTo>
                    <a:pt x="983" y="110"/>
                    <a:pt x="999" y="124"/>
                    <a:pt x="1023" y="124"/>
                  </a:cubicBezTo>
                  <a:cubicBezTo>
                    <a:pt x="1046" y="124"/>
                    <a:pt x="1061" y="109"/>
                    <a:pt x="1061" y="87"/>
                  </a:cubicBezTo>
                  <a:cubicBezTo>
                    <a:pt x="1061" y="64"/>
                    <a:pt x="1061" y="64"/>
                    <a:pt x="1061" y="64"/>
                  </a:cubicBezTo>
                  <a:cubicBezTo>
                    <a:pt x="1073" y="64"/>
                    <a:pt x="1073" y="64"/>
                    <a:pt x="1073" y="64"/>
                  </a:cubicBezTo>
                  <a:lnTo>
                    <a:pt x="1073" y="53"/>
                  </a:lnTo>
                  <a:close/>
                  <a:moveTo>
                    <a:pt x="1048" y="87"/>
                  </a:moveTo>
                  <a:cubicBezTo>
                    <a:pt x="1048" y="102"/>
                    <a:pt x="1039" y="112"/>
                    <a:pt x="1023" y="112"/>
                  </a:cubicBezTo>
                  <a:cubicBezTo>
                    <a:pt x="1006" y="112"/>
                    <a:pt x="997" y="102"/>
                    <a:pt x="997" y="88"/>
                  </a:cubicBezTo>
                  <a:cubicBezTo>
                    <a:pt x="997" y="76"/>
                    <a:pt x="1005" y="64"/>
                    <a:pt x="1025" y="64"/>
                  </a:cubicBezTo>
                  <a:cubicBezTo>
                    <a:pt x="1048" y="64"/>
                    <a:pt x="1048" y="64"/>
                    <a:pt x="1048" y="64"/>
                  </a:cubicBezTo>
                  <a:cubicBezTo>
                    <a:pt x="1048" y="87"/>
                    <a:pt x="1048" y="87"/>
                    <a:pt x="1048" y="87"/>
                  </a:cubicBezTo>
                  <a:moveTo>
                    <a:pt x="43" y="259"/>
                  </a:moveTo>
                  <a:cubicBezTo>
                    <a:pt x="66" y="259"/>
                    <a:pt x="66" y="259"/>
                    <a:pt x="66" y="259"/>
                  </a:cubicBezTo>
                  <a:cubicBezTo>
                    <a:pt x="66" y="272"/>
                    <a:pt x="66" y="272"/>
                    <a:pt x="66" y="272"/>
                  </a:cubicBezTo>
                  <a:cubicBezTo>
                    <a:pt x="66" y="286"/>
                    <a:pt x="56" y="296"/>
                    <a:pt x="40" y="296"/>
                  </a:cubicBezTo>
                  <a:cubicBezTo>
                    <a:pt x="23" y="296"/>
                    <a:pt x="14" y="285"/>
                    <a:pt x="14" y="270"/>
                  </a:cubicBezTo>
                  <a:cubicBezTo>
                    <a:pt x="14" y="223"/>
                    <a:pt x="14" y="223"/>
                    <a:pt x="14" y="223"/>
                  </a:cubicBezTo>
                  <a:cubicBezTo>
                    <a:pt x="14" y="208"/>
                    <a:pt x="23" y="197"/>
                    <a:pt x="40" y="197"/>
                  </a:cubicBezTo>
                  <a:cubicBezTo>
                    <a:pt x="56" y="197"/>
                    <a:pt x="65" y="206"/>
                    <a:pt x="65" y="219"/>
                  </a:cubicBezTo>
                  <a:cubicBezTo>
                    <a:pt x="65" y="222"/>
                    <a:pt x="65" y="222"/>
                    <a:pt x="65" y="222"/>
                  </a:cubicBezTo>
                  <a:cubicBezTo>
                    <a:pt x="79" y="222"/>
                    <a:pt x="79" y="222"/>
                    <a:pt x="79" y="222"/>
                  </a:cubicBezTo>
                  <a:cubicBezTo>
                    <a:pt x="79" y="219"/>
                    <a:pt x="79" y="219"/>
                    <a:pt x="79" y="219"/>
                  </a:cubicBezTo>
                  <a:cubicBezTo>
                    <a:pt x="79" y="198"/>
                    <a:pt x="63" y="184"/>
                    <a:pt x="40" y="184"/>
                  </a:cubicBezTo>
                  <a:cubicBezTo>
                    <a:pt x="16" y="184"/>
                    <a:pt x="0" y="199"/>
                    <a:pt x="0" y="223"/>
                  </a:cubicBezTo>
                  <a:cubicBezTo>
                    <a:pt x="0" y="270"/>
                    <a:pt x="0" y="270"/>
                    <a:pt x="0" y="270"/>
                  </a:cubicBezTo>
                  <a:cubicBezTo>
                    <a:pt x="0" y="294"/>
                    <a:pt x="17" y="309"/>
                    <a:pt x="40" y="309"/>
                  </a:cubicBezTo>
                  <a:cubicBezTo>
                    <a:pt x="63" y="309"/>
                    <a:pt x="79" y="295"/>
                    <a:pt x="79" y="272"/>
                  </a:cubicBezTo>
                  <a:cubicBezTo>
                    <a:pt x="79" y="248"/>
                    <a:pt x="79" y="248"/>
                    <a:pt x="79" y="248"/>
                  </a:cubicBezTo>
                  <a:cubicBezTo>
                    <a:pt x="43" y="248"/>
                    <a:pt x="43" y="248"/>
                    <a:pt x="43" y="248"/>
                  </a:cubicBezTo>
                  <a:lnTo>
                    <a:pt x="43" y="259"/>
                  </a:lnTo>
                  <a:close/>
                  <a:moveTo>
                    <a:pt x="169" y="251"/>
                  </a:moveTo>
                  <a:cubicBezTo>
                    <a:pt x="169" y="239"/>
                    <a:pt x="169" y="239"/>
                    <a:pt x="169" y="239"/>
                  </a:cubicBezTo>
                  <a:cubicBezTo>
                    <a:pt x="119" y="239"/>
                    <a:pt x="119" y="239"/>
                    <a:pt x="119" y="239"/>
                  </a:cubicBezTo>
                  <a:cubicBezTo>
                    <a:pt x="119" y="199"/>
                    <a:pt x="119" y="199"/>
                    <a:pt x="119" y="199"/>
                  </a:cubicBezTo>
                  <a:cubicBezTo>
                    <a:pt x="173" y="199"/>
                    <a:pt x="173" y="199"/>
                    <a:pt x="173" y="199"/>
                  </a:cubicBezTo>
                  <a:cubicBezTo>
                    <a:pt x="173" y="186"/>
                    <a:pt x="173" y="186"/>
                    <a:pt x="173" y="186"/>
                  </a:cubicBezTo>
                  <a:cubicBezTo>
                    <a:pt x="105" y="186"/>
                    <a:pt x="105" y="186"/>
                    <a:pt x="105" y="186"/>
                  </a:cubicBezTo>
                  <a:cubicBezTo>
                    <a:pt x="105" y="307"/>
                    <a:pt x="105" y="307"/>
                    <a:pt x="105" y="307"/>
                  </a:cubicBezTo>
                  <a:cubicBezTo>
                    <a:pt x="175" y="307"/>
                    <a:pt x="175" y="307"/>
                    <a:pt x="175" y="307"/>
                  </a:cubicBezTo>
                  <a:cubicBezTo>
                    <a:pt x="175" y="294"/>
                    <a:pt x="175" y="294"/>
                    <a:pt x="175" y="294"/>
                  </a:cubicBezTo>
                  <a:cubicBezTo>
                    <a:pt x="119" y="294"/>
                    <a:pt x="119" y="294"/>
                    <a:pt x="119" y="294"/>
                  </a:cubicBezTo>
                  <a:cubicBezTo>
                    <a:pt x="119" y="251"/>
                    <a:pt x="119" y="251"/>
                    <a:pt x="119" y="251"/>
                  </a:cubicBezTo>
                  <a:lnTo>
                    <a:pt x="169" y="251"/>
                  </a:lnTo>
                  <a:close/>
                  <a:moveTo>
                    <a:pt x="275" y="223"/>
                  </a:moveTo>
                  <a:cubicBezTo>
                    <a:pt x="275" y="199"/>
                    <a:pt x="259" y="184"/>
                    <a:pt x="235" y="184"/>
                  </a:cubicBezTo>
                  <a:cubicBezTo>
                    <a:pt x="211" y="184"/>
                    <a:pt x="196" y="199"/>
                    <a:pt x="196" y="223"/>
                  </a:cubicBezTo>
                  <a:cubicBezTo>
                    <a:pt x="196" y="270"/>
                    <a:pt x="196" y="270"/>
                    <a:pt x="196" y="270"/>
                  </a:cubicBezTo>
                  <a:cubicBezTo>
                    <a:pt x="196" y="294"/>
                    <a:pt x="212" y="309"/>
                    <a:pt x="235" y="309"/>
                  </a:cubicBezTo>
                  <a:cubicBezTo>
                    <a:pt x="259" y="309"/>
                    <a:pt x="275" y="294"/>
                    <a:pt x="275" y="270"/>
                  </a:cubicBezTo>
                  <a:lnTo>
                    <a:pt x="275" y="223"/>
                  </a:lnTo>
                  <a:close/>
                  <a:moveTo>
                    <a:pt x="210" y="223"/>
                  </a:moveTo>
                  <a:cubicBezTo>
                    <a:pt x="210" y="208"/>
                    <a:pt x="219" y="197"/>
                    <a:pt x="235" y="197"/>
                  </a:cubicBezTo>
                  <a:cubicBezTo>
                    <a:pt x="252" y="197"/>
                    <a:pt x="261" y="208"/>
                    <a:pt x="261" y="223"/>
                  </a:cubicBezTo>
                  <a:cubicBezTo>
                    <a:pt x="261" y="270"/>
                    <a:pt x="261" y="270"/>
                    <a:pt x="261" y="270"/>
                  </a:cubicBezTo>
                  <a:cubicBezTo>
                    <a:pt x="261" y="285"/>
                    <a:pt x="252" y="296"/>
                    <a:pt x="235" y="296"/>
                  </a:cubicBezTo>
                  <a:cubicBezTo>
                    <a:pt x="219" y="296"/>
                    <a:pt x="210" y="285"/>
                    <a:pt x="210" y="270"/>
                  </a:cubicBezTo>
                  <a:lnTo>
                    <a:pt x="210" y="223"/>
                  </a:lnTo>
                  <a:close/>
                  <a:moveTo>
                    <a:pt x="376" y="221"/>
                  </a:moveTo>
                  <a:cubicBezTo>
                    <a:pt x="376" y="218"/>
                    <a:pt x="376" y="218"/>
                    <a:pt x="376" y="218"/>
                  </a:cubicBezTo>
                  <a:cubicBezTo>
                    <a:pt x="376" y="197"/>
                    <a:pt x="360" y="184"/>
                    <a:pt x="338" y="184"/>
                  </a:cubicBezTo>
                  <a:cubicBezTo>
                    <a:pt x="316" y="184"/>
                    <a:pt x="302" y="197"/>
                    <a:pt x="302" y="215"/>
                  </a:cubicBezTo>
                  <a:cubicBezTo>
                    <a:pt x="302" y="232"/>
                    <a:pt x="313" y="240"/>
                    <a:pt x="326" y="246"/>
                  </a:cubicBezTo>
                  <a:cubicBezTo>
                    <a:pt x="343" y="253"/>
                    <a:pt x="343" y="253"/>
                    <a:pt x="343" y="253"/>
                  </a:cubicBezTo>
                  <a:cubicBezTo>
                    <a:pt x="355" y="257"/>
                    <a:pt x="364" y="262"/>
                    <a:pt x="364" y="275"/>
                  </a:cubicBezTo>
                  <a:cubicBezTo>
                    <a:pt x="364" y="288"/>
                    <a:pt x="355" y="297"/>
                    <a:pt x="338" y="297"/>
                  </a:cubicBezTo>
                  <a:cubicBezTo>
                    <a:pt x="322" y="297"/>
                    <a:pt x="313" y="288"/>
                    <a:pt x="313" y="275"/>
                  </a:cubicBezTo>
                  <a:cubicBezTo>
                    <a:pt x="313" y="272"/>
                    <a:pt x="313" y="272"/>
                    <a:pt x="313" y="272"/>
                  </a:cubicBezTo>
                  <a:cubicBezTo>
                    <a:pt x="299" y="272"/>
                    <a:pt x="299" y="272"/>
                    <a:pt x="299" y="272"/>
                  </a:cubicBezTo>
                  <a:cubicBezTo>
                    <a:pt x="299" y="275"/>
                    <a:pt x="299" y="275"/>
                    <a:pt x="299" y="275"/>
                  </a:cubicBezTo>
                  <a:cubicBezTo>
                    <a:pt x="299" y="296"/>
                    <a:pt x="315" y="309"/>
                    <a:pt x="339" y="309"/>
                  </a:cubicBezTo>
                  <a:cubicBezTo>
                    <a:pt x="362" y="309"/>
                    <a:pt x="378" y="295"/>
                    <a:pt x="378" y="274"/>
                  </a:cubicBezTo>
                  <a:cubicBezTo>
                    <a:pt x="378" y="253"/>
                    <a:pt x="362" y="246"/>
                    <a:pt x="349" y="240"/>
                  </a:cubicBezTo>
                  <a:cubicBezTo>
                    <a:pt x="329" y="232"/>
                    <a:pt x="329" y="232"/>
                    <a:pt x="329" y="232"/>
                  </a:cubicBezTo>
                  <a:cubicBezTo>
                    <a:pt x="321" y="229"/>
                    <a:pt x="315" y="223"/>
                    <a:pt x="315" y="214"/>
                  </a:cubicBezTo>
                  <a:cubicBezTo>
                    <a:pt x="315" y="204"/>
                    <a:pt x="323" y="196"/>
                    <a:pt x="338" y="196"/>
                  </a:cubicBezTo>
                  <a:cubicBezTo>
                    <a:pt x="353" y="196"/>
                    <a:pt x="362" y="206"/>
                    <a:pt x="362" y="218"/>
                  </a:cubicBezTo>
                  <a:cubicBezTo>
                    <a:pt x="362" y="221"/>
                    <a:pt x="362" y="221"/>
                    <a:pt x="362" y="221"/>
                  </a:cubicBezTo>
                  <a:lnTo>
                    <a:pt x="376" y="221"/>
                  </a:lnTo>
                  <a:close/>
                  <a:moveTo>
                    <a:pt x="465" y="268"/>
                  </a:moveTo>
                  <a:cubicBezTo>
                    <a:pt x="465" y="272"/>
                    <a:pt x="465" y="272"/>
                    <a:pt x="465" y="272"/>
                  </a:cubicBezTo>
                  <a:cubicBezTo>
                    <a:pt x="465" y="286"/>
                    <a:pt x="456" y="296"/>
                    <a:pt x="440" y="296"/>
                  </a:cubicBezTo>
                  <a:cubicBezTo>
                    <a:pt x="424" y="296"/>
                    <a:pt x="414" y="285"/>
                    <a:pt x="414" y="270"/>
                  </a:cubicBezTo>
                  <a:cubicBezTo>
                    <a:pt x="414" y="223"/>
                    <a:pt x="414" y="223"/>
                    <a:pt x="414" y="223"/>
                  </a:cubicBezTo>
                  <a:cubicBezTo>
                    <a:pt x="414" y="208"/>
                    <a:pt x="424" y="197"/>
                    <a:pt x="440" y="197"/>
                  </a:cubicBezTo>
                  <a:cubicBezTo>
                    <a:pt x="456" y="197"/>
                    <a:pt x="465" y="207"/>
                    <a:pt x="465" y="221"/>
                  </a:cubicBezTo>
                  <a:cubicBezTo>
                    <a:pt x="465" y="224"/>
                    <a:pt x="465" y="224"/>
                    <a:pt x="465" y="224"/>
                  </a:cubicBezTo>
                  <a:cubicBezTo>
                    <a:pt x="479" y="224"/>
                    <a:pt x="479" y="224"/>
                    <a:pt x="479" y="224"/>
                  </a:cubicBezTo>
                  <a:cubicBezTo>
                    <a:pt x="479" y="221"/>
                    <a:pt x="479" y="221"/>
                    <a:pt x="479" y="221"/>
                  </a:cubicBezTo>
                  <a:cubicBezTo>
                    <a:pt x="479" y="198"/>
                    <a:pt x="463" y="184"/>
                    <a:pt x="440" y="184"/>
                  </a:cubicBezTo>
                  <a:cubicBezTo>
                    <a:pt x="416" y="184"/>
                    <a:pt x="401" y="199"/>
                    <a:pt x="401" y="223"/>
                  </a:cubicBezTo>
                  <a:cubicBezTo>
                    <a:pt x="401" y="270"/>
                    <a:pt x="401" y="270"/>
                    <a:pt x="401" y="270"/>
                  </a:cubicBezTo>
                  <a:cubicBezTo>
                    <a:pt x="401" y="294"/>
                    <a:pt x="417" y="309"/>
                    <a:pt x="440" y="309"/>
                  </a:cubicBezTo>
                  <a:cubicBezTo>
                    <a:pt x="463" y="309"/>
                    <a:pt x="479" y="295"/>
                    <a:pt x="479" y="272"/>
                  </a:cubicBezTo>
                  <a:cubicBezTo>
                    <a:pt x="479" y="268"/>
                    <a:pt x="479" y="268"/>
                    <a:pt x="479" y="268"/>
                  </a:cubicBezTo>
                  <a:lnTo>
                    <a:pt x="465" y="268"/>
                  </a:lnTo>
                  <a:close/>
                  <a:moveTo>
                    <a:pt x="522" y="186"/>
                  </a:moveTo>
                  <a:cubicBezTo>
                    <a:pt x="508" y="186"/>
                    <a:pt x="508" y="186"/>
                    <a:pt x="508" y="186"/>
                  </a:cubicBezTo>
                  <a:cubicBezTo>
                    <a:pt x="508" y="307"/>
                    <a:pt x="508" y="307"/>
                    <a:pt x="508" y="307"/>
                  </a:cubicBezTo>
                  <a:cubicBezTo>
                    <a:pt x="522" y="307"/>
                    <a:pt x="522" y="307"/>
                    <a:pt x="522" y="307"/>
                  </a:cubicBezTo>
                  <a:lnTo>
                    <a:pt x="522" y="186"/>
                  </a:lnTo>
                  <a:close/>
                  <a:moveTo>
                    <a:pt x="620" y="251"/>
                  </a:moveTo>
                  <a:cubicBezTo>
                    <a:pt x="620" y="239"/>
                    <a:pt x="620" y="239"/>
                    <a:pt x="620" y="239"/>
                  </a:cubicBezTo>
                  <a:cubicBezTo>
                    <a:pt x="570" y="239"/>
                    <a:pt x="570" y="239"/>
                    <a:pt x="570" y="239"/>
                  </a:cubicBezTo>
                  <a:cubicBezTo>
                    <a:pt x="570" y="199"/>
                    <a:pt x="570" y="199"/>
                    <a:pt x="570" y="199"/>
                  </a:cubicBezTo>
                  <a:cubicBezTo>
                    <a:pt x="625" y="199"/>
                    <a:pt x="625" y="199"/>
                    <a:pt x="625" y="199"/>
                  </a:cubicBezTo>
                  <a:cubicBezTo>
                    <a:pt x="625" y="186"/>
                    <a:pt x="625" y="186"/>
                    <a:pt x="625" y="186"/>
                  </a:cubicBezTo>
                  <a:cubicBezTo>
                    <a:pt x="556" y="186"/>
                    <a:pt x="556" y="186"/>
                    <a:pt x="556" y="186"/>
                  </a:cubicBezTo>
                  <a:cubicBezTo>
                    <a:pt x="556" y="307"/>
                    <a:pt x="556" y="307"/>
                    <a:pt x="556" y="307"/>
                  </a:cubicBezTo>
                  <a:cubicBezTo>
                    <a:pt x="626" y="307"/>
                    <a:pt x="626" y="307"/>
                    <a:pt x="626" y="307"/>
                  </a:cubicBezTo>
                  <a:cubicBezTo>
                    <a:pt x="626" y="294"/>
                    <a:pt x="626" y="294"/>
                    <a:pt x="626" y="294"/>
                  </a:cubicBezTo>
                  <a:cubicBezTo>
                    <a:pt x="570" y="294"/>
                    <a:pt x="570" y="294"/>
                    <a:pt x="570" y="294"/>
                  </a:cubicBezTo>
                  <a:cubicBezTo>
                    <a:pt x="570" y="251"/>
                    <a:pt x="570" y="251"/>
                    <a:pt x="570" y="251"/>
                  </a:cubicBezTo>
                  <a:lnTo>
                    <a:pt x="620" y="251"/>
                  </a:lnTo>
                  <a:close/>
                  <a:moveTo>
                    <a:pt x="731" y="186"/>
                  </a:moveTo>
                  <a:cubicBezTo>
                    <a:pt x="718" y="186"/>
                    <a:pt x="718" y="186"/>
                    <a:pt x="718" y="186"/>
                  </a:cubicBezTo>
                  <a:cubicBezTo>
                    <a:pt x="718" y="278"/>
                    <a:pt x="718" y="278"/>
                    <a:pt x="718" y="278"/>
                  </a:cubicBezTo>
                  <a:cubicBezTo>
                    <a:pt x="666" y="186"/>
                    <a:pt x="666" y="186"/>
                    <a:pt x="666" y="186"/>
                  </a:cubicBezTo>
                  <a:cubicBezTo>
                    <a:pt x="654" y="186"/>
                    <a:pt x="654" y="186"/>
                    <a:pt x="654" y="186"/>
                  </a:cubicBezTo>
                  <a:cubicBezTo>
                    <a:pt x="654" y="307"/>
                    <a:pt x="654" y="307"/>
                    <a:pt x="654" y="307"/>
                  </a:cubicBezTo>
                  <a:cubicBezTo>
                    <a:pt x="667" y="307"/>
                    <a:pt x="667" y="307"/>
                    <a:pt x="667" y="307"/>
                  </a:cubicBezTo>
                  <a:cubicBezTo>
                    <a:pt x="667" y="214"/>
                    <a:pt x="667" y="214"/>
                    <a:pt x="667" y="214"/>
                  </a:cubicBezTo>
                  <a:cubicBezTo>
                    <a:pt x="719" y="307"/>
                    <a:pt x="719" y="307"/>
                    <a:pt x="719" y="307"/>
                  </a:cubicBezTo>
                  <a:cubicBezTo>
                    <a:pt x="731" y="307"/>
                    <a:pt x="731" y="307"/>
                    <a:pt x="731" y="307"/>
                  </a:cubicBezTo>
                  <a:lnTo>
                    <a:pt x="731" y="186"/>
                  </a:lnTo>
                  <a:close/>
                  <a:moveTo>
                    <a:pt x="749" y="199"/>
                  </a:moveTo>
                  <a:cubicBezTo>
                    <a:pt x="781" y="199"/>
                    <a:pt x="781" y="199"/>
                    <a:pt x="781" y="199"/>
                  </a:cubicBezTo>
                  <a:cubicBezTo>
                    <a:pt x="781" y="307"/>
                    <a:pt x="781" y="307"/>
                    <a:pt x="781" y="307"/>
                  </a:cubicBezTo>
                  <a:cubicBezTo>
                    <a:pt x="795" y="307"/>
                    <a:pt x="795" y="307"/>
                    <a:pt x="795" y="307"/>
                  </a:cubicBezTo>
                  <a:cubicBezTo>
                    <a:pt x="795" y="199"/>
                    <a:pt x="795" y="199"/>
                    <a:pt x="795" y="199"/>
                  </a:cubicBezTo>
                  <a:cubicBezTo>
                    <a:pt x="827" y="199"/>
                    <a:pt x="827" y="199"/>
                    <a:pt x="827" y="199"/>
                  </a:cubicBezTo>
                  <a:cubicBezTo>
                    <a:pt x="827" y="186"/>
                    <a:pt x="827" y="186"/>
                    <a:pt x="827" y="186"/>
                  </a:cubicBezTo>
                  <a:cubicBezTo>
                    <a:pt x="749" y="186"/>
                    <a:pt x="749" y="186"/>
                    <a:pt x="749" y="186"/>
                  </a:cubicBezTo>
                  <a:lnTo>
                    <a:pt x="749" y="199"/>
                  </a:lnTo>
                  <a:close/>
                  <a:moveTo>
                    <a:pt x="863" y="186"/>
                  </a:moveTo>
                  <a:cubicBezTo>
                    <a:pt x="849" y="186"/>
                    <a:pt x="849" y="186"/>
                    <a:pt x="849" y="186"/>
                  </a:cubicBezTo>
                  <a:cubicBezTo>
                    <a:pt x="849" y="307"/>
                    <a:pt x="849" y="307"/>
                    <a:pt x="849" y="307"/>
                  </a:cubicBezTo>
                  <a:cubicBezTo>
                    <a:pt x="863" y="307"/>
                    <a:pt x="863" y="307"/>
                    <a:pt x="863" y="307"/>
                  </a:cubicBezTo>
                  <a:lnTo>
                    <a:pt x="863" y="186"/>
                  </a:lnTo>
                  <a:close/>
                  <a:moveTo>
                    <a:pt x="967" y="221"/>
                  </a:moveTo>
                  <a:cubicBezTo>
                    <a:pt x="967" y="218"/>
                    <a:pt x="967" y="218"/>
                    <a:pt x="967" y="218"/>
                  </a:cubicBezTo>
                  <a:cubicBezTo>
                    <a:pt x="967" y="197"/>
                    <a:pt x="952" y="184"/>
                    <a:pt x="930" y="184"/>
                  </a:cubicBezTo>
                  <a:cubicBezTo>
                    <a:pt x="908" y="184"/>
                    <a:pt x="893" y="197"/>
                    <a:pt x="893" y="215"/>
                  </a:cubicBezTo>
                  <a:cubicBezTo>
                    <a:pt x="893" y="232"/>
                    <a:pt x="904" y="240"/>
                    <a:pt x="918" y="246"/>
                  </a:cubicBezTo>
                  <a:cubicBezTo>
                    <a:pt x="935" y="253"/>
                    <a:pt x="935" y="253"/>
                    <a:pt x="935" y="253"/>
                  </a:cubicBezTo>
                  <a:cubicBezTo>
                    <a:pt x="946" y="257"/>
                    <a:pt x="956" y="262"/>
                    <a:pt x="956" y="275"/>
                  </a:cubicBezTo>
                  <a:cubicBezTo>
                    <a:pt x="956" y="288"/>
                    <a:pt x="946" y="297"/>
                    <a:pt x="930" y="297"/>
                  </a:cubicBezTo>
                  <a:cubicBezTo>
                    <a:pt x="914" y="297"/>
                    <a:pt x="904" y="288"/>
                    <a:pt x="904" y="275"/>
                  </a:cubicBezTo>
                  <a:cubicBezTo>
                    <a:pt x="904" y="272"/>
                    <a:pt x="904" y="272"/>
                    <a:pt x="904" y="272"/>
                  </a:cubicBezTo>
                  <a:cubicBezTo>
                    <a:pt x="891" y="272"/>
                    <a:pt x="891" y="272"/>
                    <a:pt x="891" y="272"/>
                  </a:cubicBezTo>
                  <a:cubicBezTo>
                    <a:pt x="891" y="275"/>
                    <a:pt x="891" y="275"/>
                    <a:pt x="891" y="275"/>
                  </a:cubicBezTo>
                  <a:cubicBezTo>
                    <a:pt x="891" y="296"/>
                    <a:pt x="907" y="309"/>
                    <a:pt x="930" y="309"/>
                  </a:cubicBezTo>
                  <a:cubicBezTo>
                    <a:pt x="953" y="309"/>
                    <a:pt x="969" y="295"/>
                    <a:pt x="969" y="274"/>
                  </a:cubicBezTo>
                  <a:cubicBezTo>
                    <a:pt x="969" y="253"/>
                    <a:pt x="954" y="246"/>
                    <a:pt x="940" y="240"/>
                  </a:cubicBezTo>
                  <a:cubicBezTo>
                    <a:pt x="920" y="232"/>
                    <a:pt x="920" y="232"/>
                    <a:pt x="920" y="232"/>
                  </a:cubicBezTo>
                  <a:cubicBezTo>
                    <a:pt x="913" y="229"/>
                    <a:pt x="907" y="223"/>
                    <a:pt x="907" y="214"/>
                  </a:cubicBezTo>
                  <a:cubicBezTo>
                    <a:pt x="907" y="204"/>
                    <a:pt x="915" y="196"/>
                    <a:pt x="930" y="196"/>
                  </a:cubicBezTo>
                  <a:cubicBezTo>
                    <a:pt x="945" y="196"/>
                    <a:pt x="954" y="206"/>
                    <a:pt x="954" y="218"/>
                  </a:cubicBezTo>
                  <a:cubicBezTo>
                    <a:pt x="954" y="221"/>
                    <a:pt x="954" y="221"/>
                    <a:pt x="954" y="221"/>
                  </a:cubicBezTo>
                  <a:lnTo>
                    <a:pt x="967" y="221"/>
                  </a:lnTo>
                  <a:close/>
                  <a:moveTo>
                    <a:pt x="979" y="199"/>
                  </a:moveTo>
                  <a:cubicBezTo>
                    <a:pt x="1011" y="199"/>
                    <a:pt x="1011" y="199"/>
                    <a:pt x="1011" y="199"/>
                  </a:cubicBezTo>
                  <a:cubicBezTo>
                    <a:pt x="1011" y="307"/>
                    <a:pt x="1011" y="307"/>
                    <a:pt x="1011" y="307"/>
                  </a:cubicBezTo>
                  <a:cubicBezTo>
                    <a:pt x="1025" y="307"/>
                    <a:pt x="1025" y="307"/>
                    <a:pt x="1025" y="307"/>
                  </a:cubicBezTo>
                  <a:cubicBezTo>
                    <a:pt x="1025" y="199"/>
                    <a:pt x="1025" y="199"/>
                    <a:pt x="1025" y="199"/>
                  </a:cubicBezTo>
                  <a:cubicBezTo>
                    <a:pt x="1057" y="199"/>
                    <a:pt x="1057" y="199"/>
                    <a:pt x="1057" y="199"/>
                  </a:cubicBezTo>
                  <a:cubicBezTo>
                    <a:pt x="1057" y="186"/>
                    <a:pt x="1057" y="186"/>
                    <a:pt x="1057" y="186"/>
                  </a:cubicBezTo>
                  <a:cubicBezTo>
                    <a:pt x="979" y="186"/>
                    <a:pt x="979" y="186"/>
                    <a:pt x="979" y="186"/>
                  </a:cubicBezTo>
                  <a:lnTo>
                    <a:pt x="979" y="199"/>
                  </a:lnTo>
                  <a:close/>
                  <a:moveTo>
                    <a:pt x="1143" y="221"/>
                  </a:moveTo>
                  <a:cubicBezTo>
                    <a:pt x="1143" y="218"/>
                    <a:pt x="1143" y="218"/>
                    <a:pt x="1143" y="218"/>
                  </a:cubicBezTo>
                  <a:cubicBezTo>
                    <a:pt x="1143" y="197"/>
                    <a:pt x="1127" y="184"/>
                    <a:pt x="1105" y="184"/>
                  </a:cubicBezTo>
                  <a:cubicBezTo>
                    <a:pt x="1083" y="184"/>
                    <a:pt x="1069" y="197"/>
                    <a:pt x="1069" y="215"/>
                  </a:cubicBezTo>
                  <a:cubicBezTo>
                    <a:pt x="1069" y="232"/>
                    <a:pt x="1080" y="240"/>
                    <a:pt x="1093" y="246"/>
                  </a:cubicBezTo>
                  <a:cubicBezTo>
                    <a:pt x="1111" y="253"/>
                    <a:pt x="1111" y="253"/>
                    <a:pt x="1111" y="253"/>
                  </a:cubicBezTo>
                  <a:cubicBezTo>
                    <a:pt x="1122" y="257"/>
                    <a:pt x="1131" y="262"/>
                    <a:pt x="1131" y="275"/>
                  </a:cubicBezTo>
                  <a:cubicBezTo>
                    <a:pt x="1131" y="288"/>
                    <a:pt x="1122" y="297"/>
                    <a:pt x="1105" y="297"/>
                  </a:cubicBezTo>
                  <a:cubicBezTo>
                    <a:pt x="1089" y="297"/>
                    <a:pt x="1080" y="288"/>
                    <a:pt x="1080" y="275"/>
                  </a:cubicBezTo>
                  <a:cubicBezTo>
                    <a:pt x="1080" y="272"/>
                    <a:pt x="1080" y="272"/>
                    <a:pt x="1080" y="272"/>
                  </a:cubicBezTo>
                  <a:cubicBezTo>
                    <a:pt x="1066" y="272"/>
                    <a:pt x="1066" y="272"/>
                    <a:pt x="1066" y="272"/>
                  </a:cubicBezTo>
                  <a:cubicBezTo>
                    <a:pt x="1066" y="275"/>
                    <a:pt x="1066" y="275"/>
                    <a:pt x="1066" y="275"/>
                  </a:cubicBezTo>
                  <a:cubicBezTo>
                    <a:pt x="1066" y="296"/>
                    <a:pt x="1082" y="309"/>
                    <a:pt x="1106" y="309"/>
                  </a:cubicBezTo>
                  <a:cubicBezTo>
                    <a:pt x="1129" y="309"/>
                    <a:pt x="1145" y="295"/>
                    <a:pt x="1145" y="274"/>
                  </a:cubicBezTo>
                  <a:cubicBezTo>
                    <a:pt x="1145" y="253"/>
                    <a:pt x="1129" y="246"/>
                    <a:pt x="1116" y="240"/>
                  </a:cubicBezTo>
                  <a:cubicBezTo>
                    <a:pt x="1096" y="232"/>
                    <a:pt x="1096" y="232"/>
                    <a:pt x="1096" y="232"/>
                  </a:cubicBezTo>
                  <a:cubicBezTo>
                    <a:pt x="1088" y="229"/>
                    <a:pt x="1082" y="223"/>
                    <a:pt x="1082" y="214"/>
                  </a:cubicBezTo>
                  <a:cubicBezTo>
                    <a:pt x="1082" y="204"/>
                    <a:pt x="1091" y="196"/>
                    <a:pt x="1105" y="196"/>
                  </a:cubicBezTo>
                  <a:cubicBezTo>
                    <a:pt x="1120" y="196"/>
                    <a:pt x="1129" y="206"/>
                    <a:pt x="1129" y="218"/>
                  </a:cubicBezTo>
                  <a:cubicBezTo>
                    <a:pt x="1129" y="221"/>
                    <a:pt x="1129" y="221"/>
                    <a:pt x="1129" y="221"/>
                  </a:cubicBezTo>
                  <a:lnTo>
                    <a:pt x="1143" y="221"/>
                  </a:lnTo>
                  <a:close/>
                  <a:moveTo>
                    <a:pt x="151" y="445"/>
                  </a:moveTo>
                  <a:cubicBezTo>
                    <a:pt x="176" y="445"/>
                    <a:pt x="176" y="445"/>
                    <a:pt x="176" y="445"/>
                  </a:cubicBezTo>
                  <a:cubicBezTo>
                    <a:pt x="188" y="445"/>
                    <a:pt x="197" y="437"/>
                    <a:pt x="197" y="425"/>
                  </a:cubicBezTo>
                  <a:cubicBezTo>
                    <a:pt x="197" y="416"/>
                    <a:pt x="192" y="410"/>
                    <a:pt x="185" y="408"/>
                  </a:cubicBezTo>
                  <a:cubicBezTo>
                    <a:pt x="185" y="408"/>
                    <a:pt x="185" y="408"/>
                    <a:pt x="185" y="408"/>
                  </a:cubicBezTo>
                  <a:cubicBezTo>
                    <a:pt x="191" y="405"/>
                    <a:pt x="195" y="400"/>
                    <a:pt x="195" y="392"/>
                  </a:cubicBezTo>
                  <a:cubicBezTo>
                    <a:pt x="195" y="381"/>
                    <a:pt x="186" y="374"/>
                    <a:pt x="174" y="374"/>
                  </a:cubicBezTo>
                  <a:cubicBezTo>
                    <a:pt x="151" y="374"/>
                    <a:pt x="151" y="374"/>
                    <a:pt x="151" y="374"/>
                  </a:cubicBezTo>
                  <a:lnTo>
                    <a:pt x="151" y="445"/>
                  </a:lnTo>
                  <a:close/>
                  <a:moveTo>
                    <a:pt x="173" y="380"/>
                  </a:moveTo>
                  <a:cubicBezTo>
                    <a:pt x="181" y="380"/>
                    <a:pt x="187" y="385"/>
                    <a:pt x="187" y="392"/>
                  </a:cubicBezTo>
                  <a:cubicBezTo>
                    <a:pt x="187" y="400"/>
                    <a:pt x="182" y="405"/>
                    <a:pt x="173" y="405"/>
                  </a:cubicBezTo>
                  <a:cubicBezTo>
                    <a:pt x="159" y="405"/>
                    <a:pt x="159" y="405"/>
                    <a:pt x="159" y="405"/>
                  </a:cubicBezTo>
                  <a:cubicBezTo>
                    <a:pt x="159" y="380"/>
                    <a:pt x="159" y="380"/>
                    <a:pt x="159" y="380"/>
                  </a:cubicBezTo>
                  <a:lnTo>
                    <a:pt x="173" y="380"/>
                  </a:lnTo>
                  <a:close/>
                  <a:moveTo>
                    <a:pt x="175" y="412"/>
                  </a:moveTo>
                  <a:cubicBezTo>
                    <a:pt x="183" y="412"/>
                    <a:pt x="188" y="417"/>
                    <a:pt x="188" y="425"/>
                  </a:cubicBezTo>
                  <a:cubicBezTo>
                    <a:pt x="188" y="433"/>
                    <a:pt x="183" y="438"/>
                    <a:pt x="175" y="438"/>
                  </a:cubicBezTo>
                  <a:cubicBezTo>
                    <a:pt x="159" y="438"/>
                    <a:pt x="159" y="438"/>
                    <a:pt x="159" y="438"/>
                  </a:cubicBezTo>
                  <a:cubicBezTo>
                    <a:pt x="159" y="412"/>
                    <a:pt x="159" y="412"/>
                    <a:pt x="159" y="412"/>
                  </a:cubicBezTo>
                  <a:lnTo>
                    <a:pt x="175" y="412"/>
                  </a:lnTo>
                  <a:close/>
                  <a:moveTo>
                    <a:pt x="260" y="445"/>
                  </a:moveTo>
                  <a:cubicBezTo>
                    <a:pt x="247" y="415"/>
                    <a:pt x="247" y="415"/>
                    <a:pt x="247" y="415"/>
                  </a:cubicBezTo>
                  <a:cubicBezTo>
                    <a:pt x="255" y="411"/>
                    <a:pt x="260" y="404"/>
                    <a:pt x="260" y="395"/>
                  </a:cubicBezTo>
                  <a:cubicBezTo>
                    <a:pt x="260" y="382"/>
                    <a:pt x="250" y="374"/>
                    <a:pt x="236" y="374"/>
                  </a:cubicBezTo>
                  <a:cubicBezTo>
                    <a:pt x="214" y="374"/>
                    <a:pt x="214" y="374"/>
                    <a:pt x="214" y="374"/>
                  </a:cubicBezTo>
                  <a:cubicBezTo>
                    <a:pt x="214" y="445"/>
                    <a:pt x="214" y="445"/>
                    <a:pt x="214" y="445"/>
                  </a:cubicBezTo>
                  <a:cubicBezTo>
                    <a:pt x="223" y="445"/>
                    <a:pt x="223" y="445"/>
                    <a:pt x="223" y="445"/>
                  </a:cubicBezTo>
                  <a:cubicBezTo>
                    <a:pt x="223" y="417"/>
                    <a:pt x="223" y="417"/>
                    <a:pt x="223" y="417"/>
                  </a:cubicBezTo>
                  <a:cubicBezTo>
                    <a:pt x="236" y="417"/>
                    <a:pt x="236" y="417"/>
                    <a:pt x="236" y="417"/>
                  </a:cubicBezTo>
                  <a:cubicBezTo>
                    <a:pt x="237" y="417"/>
                    <a:pt x="238" y="417"/>
                    <a:pt x="239" y="417"/>
                  </a:cubicBezTo>
                  <a:cubicBezTo>
                    <a:pt x="251" y="445"/>
                    <a:pt x="251" y="445"/>
                    <a:pt x="251" y="445"/>
                  </a:cubicBezTo>
                  <a:lnTo>
                    <a:pt x="260" y="445"/>
                  </a:lnTo>
                  <a:close/>
                  <a:moveTo>
                    <a:pt x="236" y="381"/>
                  </a:moveTo>
                  <a:cubicBezTo>
                    <a:pt x="246" y="381"/>
                    <a:pt x="252" y="386"/>
                    <a:pt x="252" y="395"/>
                  </a:cubicBezTo>
                  <a:cubicBezTo>
                    <a:pt x="252" y="404"/>
                    <a:pt x="246" y="410"/>
                    <a:pt x="236" y="410"/>
                  </a:cubicBezTo>
                  <a:cubicBezTo>
                    <a:pt x="223" y="410"/>
                    <a:pt x="223" y="410"/>
                    <a:pt x="223" y="410"/>
                  </a:cubicBezTo>
                  <a:cubicBezTo>
                    <a:pt x="223" y="381"/>
                    <a:pt x="223" y="381"/>
                    <a:pt x="223" y="381"/>
                  </a:cubicBezTo>
                  <a:lnTo>
                    <a:pt x="236" y="381"/>
                  </a:lnTo>
                  <a:close/>
                  <a:moveTo>
                    <a:pt x="287" y="374"/>
                  </a:moveTo>
                  <a:cubicBezTo>
                    <a:pt x="279" y="374"/>
                    <a:pt x="279" y="374"/>
                    <a:pt x="279" y="374"/>
                  </a:cubicBezTo>
                  <a:cubicBezTo>
                    <a:pt x="279" y="445"/>
                    <a:pt x="279" y="445"/>
                    <a:pt x="279" y="445"/>
                  </a:cubicBezTo>
                  <a:cubicBezTo>
                    <a:pt x="287" y="445"/>
                    <a:pt x="287" y="445"/>
                    <a:pt x="287" y="445"/>
                  </a:cubicBezTo>
                  <a:lnTo>
                    <a:pt x="287" y="374"/>
                  </a:lnTo>
                  <a:close/>
                  <a:moveTo>
                    <a:pt x="302" y="381"/>
                  </a:moveTo>
                  <a:cubicBezTo>
                    <a:pt x="320" y="381"/>
                    <a:pt x="320" y="381"/>
                    <a:pt x="320" y="381"/>
                  </a:cubicBezTo>
                  <a:cubicBezTo>
                    <a:pt x="320" y="445"/>
                    <a:pt x="320" y="445"/>
                    <a:pt x="320" y="445"/>
                  </a:cubicBezTo>
                  <a:cubicBezTo>
                    <a:pt x="329" y="445"/>
                    <a:pt x="329" y="445"/>
                    <a:pt x="329" y="445"/>
                  </a:cubicBezTo>
                  <a:cubicBezTo>
                    <a:pt x="329" y="381"/>
                    <a:pt x="329" y="381"/>
                    <a:pt x="329" y="381"/>
                  </a:cubicBezTo>
                  <a:cubicBezTo>
                    <a:pt x="347" y="381"/>
                    <a:pt x="347" y="381"/>
                    <a:pt x="347" y="381"/>
                  </a:cubicBezTo>
                  <a:cubicBezTo>
                    <a:pt x="347" y="374"/>
                    <a:pt x="347" y="374"/>
                    <a:pt x="347" y="374"/>
                  </a:cubicBezTo>
                  <a:cubicBezTo>
                    <a:pt x="302" y="374"/>
                    <a:pt x="302" y="374"/>
                    <a:pt x="302" y="374"/>
                  </a:cubicBezTo>
                  <a:lnTo>
                    <a:pt x="302" y="381"/>
                  </a:lnTo>
                  <a:close/>
                  <a:moveTo>
                    <a:pt x="370" y="374"/>
                  </a:moveTo>
                  <a:cubicBezTo>
                    <a:pt x="362" y="374"/>
                    <a:pt x="362" y="374"/>
                    <a:pt x="362" y="374"/>
                  </a:cubicBezTo>
                  <a:cubicBezTo>
                    <a:pt x="362" y="445"/>
                    <a:pt x="362" y="445"/>
                    <a:pt x="362" y="445"/>
                  </a:cubicBezTo>
                  <a:cubicBezTo>
                    <a:pt x="370" y="445"/>
                    <a:pt x="370" y="445"/>
                    <a:pt x="370" y="445"/>
                  </a:cubicBezTo>
                  <a:lnTo>
                    <a:pt x="370" y="374"/>
                  </a:lnTo>
                  <a:close/>
                  <a:moveTo>
                    <a:pt x="433" y="394"/>
                  </a:moveTo>
                  <a:cubicBezTo>
                    <a:pt x="433" y="393"/>
                    <a:pt x="433" y="393"/>
                    <a:pt x="433" y="393"/>
                  </a:cubicBezTo>
                  <a:cubicBezTo>
                    <a:pt x="433" y="380"/>
                    <a:pt x="424" y="372"/>
                    <a:pt x="411" y="372"/>
                  </a:cubicBezTo>
                  <a:cubicBezTo>
                    <a:pt x="398" y="372"/>
                    <a:pt x="389" y="380"/>
                    <a:pt x="389" y="391"/>
                  </a:cubicBezTo>
                  <a:cubicBezTo>
                    <a:pt x="389" y="400"/>
                    <a:pt x="396" y="406"/>
                    <a:pt x="404" y="409"/>
                  </a:cubicBezTo>
                  <a:cubicBezTo>
                    <a:pt x="414" y="413"/>
                    <a:pt x="414" y="413"/>
                    <a:pt x="414" y="413"/>
                  </a:cubicBezTo>
                  <a:cubicBezTo>
                    <a:pt x="420" y="415"/>
                    <a:pt x="426" y="418"/>
                    <a:pt x="426" y="426"/>
                  </a:cubicBezTo>
                  <a:cubicBezTo>
                    <a:pt x="426" y="433"/>
                    <a:pt x="420" y="439"/>
                    <a:pt x="411" y="439"/>
                  </a:cubicBezTo>
                  <a:cubicBezTo>
                    <a:pt x="401" y="439"/>
                    <a:pt x="396" y="433"/>
                    <a:pt x="396" y="426"/>
                  </a:cubicBezTo>
                  <a:cubicBezTo>
                    <a:pt x="396" y="424"/>
                    <a:pt x="396" y="424"/>
                    <a:pt x="396" y="424"/>
                  </a:cubicBezTo>
                  <a:cubicBezTo>
                    <a:pt x="387" y="424"/>
                    <a:pt x="387" y="424"/>
                    <a:pt x="387" y="424"/>
                  </a:cubicBezTo>
                  <a:cubicBezTo>
                    <a:pt x="387" y="426"/>
                    <a:pt x="387" y="426"/>
                    <a:pt x="387" y="426"/>
                  </a:cubicBezTo>
                  <a:cubicBezTo>
                    <a:pt x="387" y="438"/>
                    <a:pt x="397" y="446"/>
                    <a:pt x="411" y="446"/>
                  </a:cubicBezTo>
                  <a:cubicBezTo>
                    <a:pt x="425" y="446"/>
                    <a:pt x="434" y="438"/>
                    <a:pt x="434" y="425"/>
                  </a:cubicBezTo>
                  <a:cubicBezTo>
                    <a:pt x="434" y="413"/>
                    <a:pt x="425" y="409"/>
                    <a:pt x="417" y="405"/>
                  </a:cubicBezTo>
                  <a:cubicBezTo>
                    <a:pt x="405" y="401"/>
                    <a:pt x="405" y="401"/>
                    <a:pt x="405" y="401"/>
                  </a:cubicBezTo>
                  <a:cubicBezTo>
                    <a:pt x="400" y="399"/>
                    <a:pt x="397" y="395"/>
                    <a:pt x="397" y="390"/>
                  </a:cubicBezTo>
                  <a:cubicBezTo>
                    <a:pt x="397" y="384"/>
                    <a:pt x="402" y="379"/>
                    <a:pt x="411" y="379"/>
                  </a:cubicBezTo>
                  <a:cubicBezTo>
                    <a:pt x="420" y="379"/>
                    <a:pt x="425" y="385"/>
                    <a:pt x="425" y="392"/>
                  </a:cubicBezTo>
                  <a:cubicBezTo>
                    <a:pt x="425" y="394"/>
                    <a:pt x="425" y="394"/>
                    <a:pt x="425" y="394"/>
                  </a:cubicBezTo>
                  <a:lnTo>
                    <a:pt x="433" y="394"/>
                  </a:lnTo>
                  <a:close/>
                  <a:moveTo>
                    <a:pt x="497" y="374"/>
                  </a:moveTo>
                  <a:cubicBezTo>
                    <a:pt x="489" y="374"/>
                    <a:pt x="489" y="374"/>
                    <a:pt x="489" y="374"/>
                  </a:cubicBezTo>
                  <a:cubicBezTo>
                    <a:pt x="489" y="405"/>
                    <a:pt x="489" y="405"/>
                    <a:pt x="489" y="405"/>
                  </a:cubicBezTo>
                  <a:cubicBezTo>
                    <a:pt x="460" y="405"/>
                    <a:pt x="460" y="405"/>
                    <a:pt x="460" y="405"/>
                  </a:cubicBezTo>
                  <a:cubicBezTo>
                    <a:pt x="460" y="374"/>
                    <a:pt x="460" y="374"/>
                    <a:pt x="460" y="374"/>
                  </a:cubicBezTo>
                  <a:cubicBezTo>
                    <a:pt x="451" y="374"/>
                    <a:pt x="451" y="374"/>
                    <a:pt x="451" y="374"/>
                  </a:cubicBezTo>
                  <a:cubicBezTo>
                    <a:pt x="451" y="445"/>
                    <a:pt x="451" y="445"/>
                    <a:pt x="451" y="445"/>
                  </a:cubicBezTo>
                  <a:cubicBezTo>
                    <a:pt x="460" y="445"/>
                    <a:pt x="460" y="445"/>
                    <a:pt x="460" y="445"/>
                  </a:cubicBezTo>
                  <a:cubicBezTo>
                    <a:pt x="460" y="412"/>
                    <a:pt x="460" y="412"/>
                    <a:pt x="460" y="412"/>
                  </a:cubicBezTo>
                  <a:cubicBezTo>
                    <a:pt x="489" y="412"/>
                    <a:pt x="489" y="412"/>
                    <a:pt x="489" y="412"/>
                  </a:cubicBezTo>
                  <a:cubicBezTo>
                    <a:pt x="489" y="445"/>
                    <a:pt x="489" y="445"/>
                    <a:pt x="489" y="445"/>
                  </a:cubicBezTo>
                  <a:cubicBezTo>
                    <a:pt x="497" y="445"/>
                    <a:pt x="497" y="445"/>
                    <a:pt x="497" y="445"/>
                  </a:cubicBezTo>
                  <a:lnTo>
                    <a:pt x="497" y="374"/>
                  </a:lnTo>
                  <a:close/>
                  <a:moveTo>
                    <a:pt x="581" y="422"/>
                  </a:moveTo>
                  <a:cubicBezTo>
                    <a:pt x="581" y="424"/>
                    <a:pt x="581" y="424"/>
                    <a:pt x="581" y="424"/>
                  </a:cubicBezTo>
                  <a:cubicBezTo>
                    <a:pt x="581" y="432"/>
                    <a:pt x="576" y="438"/>
                    <a:pt x="566" y="438"/>
                  </a:cubicBezTo>
                  <a:cubicBezTo>
                    <a:pt x="557" y="438"/>
                    <a:pt x="551" y="432"/>
                    <a:pt x="551" y="423"/>
                  </a:cubicBezTo>
                  <a:cubicBezTo>
                    <a:pt x="551" y="395"/>
                    <a:pt x="551" y="395"/>
                    <a:pt x="551" y="395"/>
                  </a:cubicBezTo>
                  <a:cubicBezTo>
                    <a:pt x="551" y="386"/>
                    <a:pt x="557" y="380"/>
                    <a:pt x="566" y="380"/>
                  </a:cubicBezTo>
                  <a:cubicBezTo>
                    <a:pt x="576" y="380"/>
                    <a:pt x="581" y="386"/>
                    <a:pt x="581" y="394"/>
                  </a:cubicBezTo>
                  <a:cubicBezTo>
                    <a:pt x="581" y="396"/>
                    <a:pt x="581" y="396"/>
                    <a:pt x="581" y="396"/>
                  </a:cubicBezTo>
                  <a:cubicBezTo>
                    <a:pt x="589" y="396"/>
                    <a:pt x="589" y="396"/>
                    <a:pt x="589" y="396"/>
                  </a:cubicBezTo>
                  <a:cubicBezTo>
                    <a:pt x="589" y="394"/>
                    <a:pt x="589" y="394"/>
                    <a:pt x="589" y="394"/>
                  </a:cubicBezTo>
                  <a:cubicBezTo>
                    <a:pt x="589" y="381"/>
                    <a:pt x="580" y="372"/>
                    <a:pt x="566" y="372"/>
                  </a:cubicBezTo>
                  <a:cubicBezTo>
                    <a:pt x="552" y="372"/>
                    <a:pt x="543" y="381"/>
                    <a:pt x="543" y="395"/>
                  </a:cubicBezTo>
                  <a:cubicBezTo>
                    <a:pt x="543" y="423"/>
                    <a:pt x="543" y="423"/>
                    <a:pt x="543" y="423"/>
                  </a:cubicBezTo>
                  <a:cubicBezTo>
                    <a:pt x="543" y="437"/>
                    <a:pt x="552" y="446"/>
                    <a:pt x="566" y="446"/>
                  </a:cubicBezTo>
                  <a:cubicBezTo>
                    <a:pt x="580" y="446"/>
                    <a:pt x="589" y="438"/>
                    <a:pt x="589" y="424"/>
                  </a:cubicBezTo>
                  <a:cubicBezTo>
                    <a:pt x="589" y="422"/>
                    <a:pt x="589" y="422"/>
                    <a:pt x="589" y="422"/>
                  </a:cubicBezTo>
                  <a:lnTo>
                    <a:pt x="581" y="422"/>
                  </a:lnTo>
                  <a:close/>
                  <a:moveTo>
                    <a:pt x="650" y="395"/>
                  </a:moveTo>
                  <a:cubicBezTo>
                    <a:pt x="650" y="381"/>
                    <a:pt x="640" y="372"/>
                    <a:pt x="626" y="372"/>
                  </a:cubicBezTo>
                  <a:cubicBezTo>
                    <a:pt x="612" y="372"/>
                    <a:pt x="603" y="381"/>
                    <a:pt x="603" y="395"/>
                  </a:cubicBezTo>
                  <a:cubicBezTo>
                    <a:pt x="603" y="423"/>
                    <a:pt x="603" y="423"/>
                    <a:pt x="603" y="423"/>
                  </a:cubicBezTo>
                  <a:cubicBezTo>
                    <a:pt x="603" y="437"/>
                    <a:pt x="613" y="446"/>
                    <a:pt x="626" y="446"/>
                  </a:cubicBezTo>
                  <a:cubicBezTo>
                    <a:pt x="640" y="446"/>
                    <a:pt x="650" y="437"/>
                    <a:pt x="650" y="423"/>
                  </a:cubicBezTo>
                  <a:lnTo>
                    <a:pt x="650" y="395"/>
                  </a:lnTo>
                  <a:close/>
                  <a:moveTo>
                    <a:pt x="611" y="395"/>
                  </a:moveTo>
                  <a:cubicBezTo>
                    <a:pt x="611" y="386"/>
                    <a:pt x="617" y="380"/>
                    <a:pt x="626" y="380"/>
                  </a:cubicBezTo>
                  <a:cubicBezTo>
                    <a:pt x="636" y="380"/>
                    <a:pt x="642" y="386"/>
                    <a:pt x="642" y="395"/>
                  </a:cubicBezTo>
                  <a:cubicBezTo>
                    <a:pt x="642" y="423"/>
                    <a:pt x="642" y="423"/>
                    <a:pt x="642" y="423"/>
                  </a:cubicBezTo>
                  <a:cubicBezTo>
                    <a:pt x="642" y="432"/>
                    <a:pt x="636" y="438"/>
                    <a:pt x="626" y="438"/>
                  </a:cubicBezTo>
                  <a:cubicBezTo>
                    <a:pt x="617" y="438"/>
                    <a:pt x="611" y="432"/>
                    <a:pt x="611" y="423"/>
                  </a:cubicBezTo>
                  <a:lnTo>
                    <a:pt x="611" y="395"/>
                  </a:lnTo>
                  <a:close/>
                  <a:moveTo>
                    <a:pt x="675" y="374"/>
                  </a:moveTo>
                  <a:cubicBezTo>
                    <a:pt x="667" y="374"/>
                    <a:pt x="667" y="374"/>
                    <a:pt x="667" y="374"/>
                  </a:cubicBezTo>
                  <a:cubicBezTo>
                    <a:pt x="667" y="445"/>
                    <a:pt x="667" y="445"/>
                    <a:pt x="667" y="445"/>
                  </a:cubicBezTo>
                  <a:cubicBezTo>
                    <a:pt x="706" y="445"/>
                    <a:pt x="706" y="445"/>
                    <a:pt x="706" y="445"/>
                  </a:cubicBezTo>
                  <a:cubicBezTo>
                    <a:pt x="706" y="437"/>
                    <a:pt x="706" y="437"/>
                    <a:pt x="706" y="437"/>
                  </a:cubicBezTo>
                  <a:cubicBezTo>
                    <a:pt x="675" y="437"/>
                    <a:pt x="675" y="437"/>
                    <a:pt x="675" y="437"/>
                  </a:cubicBezTo>
                  <a:lnTo>
                    <a:pt x="675" y="374"/>
                  </a:lnTo>
                  <a:close/>
                  <a:moveTo>
                    <a:pt x="754" y="374"/>
                  </a:moveTo>
                  <a:cubicBezTo>
                    <a:pt x="754" y="423"/>
                    <a:pt x="754" y="423"/>
                    <a:pt x="754" y="423"/>
                  </a:cubicBezTo>
                  <a:cubicBezTo>
                    <a:pt x="754" y="432"/>
                    <a:pt x="748" y="438"/>
                    <a:pt x="739" y="438"/>
                  </a:cubicBezTo>
                  <a:cubicBezTo>
                    <a:pt x="730" y="438"/>
                    <a:pt x="724" y="432"/>
                    <a:pt x="724" y="423"/>
                  </a:cubicBezTo>
                  <a:cubicBezTo>
                    <a:pt x="724" y="374"/>
                    <a:pt x="724" y="374"/>
                    <a:pt x="724" y="374"/>
                  </a:cubicBezTo>
                  <a:cubicBezTo>
                    <a:pt x="716" y="374"/>
                    <a:pt x="716" y="374"/>
                    <a:pt x="716" y="374"/>
                  </a:cubicBezTo>
                  <a:cubicBezTo>
                    <a:pt x="716" y="423"/>
                    <a:pt x="716" y="423"/>
                    <a:pt x="716" y="423"/>
                  </a:cubicBezTo>
                  <a:cubicBezTo>
                    <a:pt x="716" y="437"/>
                    <a:pt x="725" y="446"/>
                    <a:pt x="739" y="446"/>
                  </a:cubicBezTo>
                  <a:cubicBezTo>
                    <a:pt x="752" y="446"/>
                    <a:pt x="762" y="437"/>
                    <a:pt x="762" y="423"/>
                  </a:cubicBezTo>
                  <a:cubicBezTo>
                    <a:pt x="762" y="374"/>
                    <a:pt x="762" y="374"/>
                    <a:pt x="762" y="374"/>
                  </a:cubicBezTo>
                  <a:lnTo>
                    <a:pt x="754" y="374"/>
                  </a:lnTo>
                  <a:close/>
                  <a:moveTo>
                    <a:pt x="805" y="421"/>
                  </a:moveTo>
                  <a:cubicBezTo>
                    <a:pt x="810" y="421"/>
                    <a:pt x="810" y="421"/>
                    <a:pt x="810" y="421"/>
                  </a:cubicBezTo>
                  <a:cubicBezTo>
                    <a:pt x="825" y="391"/>
                    <a:pt x="825" y="391"/>
                    <a:pt x="825" y="391"/>
                  </a:cubicBezTo>
                  <a:cubicBezTo>
                    <a:pt x="825" y="445"/>
                    <a:pt x="825" y="445"/>
                    <a:pt x="825" y="445"/>
                  </a:cubicBezTo>
                  <a:cubicBezTo>
                    <a:pt x="833" y="445"/>
                    <a:pt x="833" y="445"/>
                    <a:pt x="833" y="445"/>
                  </a:cubicBezTo>
                  <a:cubicBezTo>
                    <a:pt x="833" y="374"/>
                    <a:pt x="833" y="374"/>
                    <a:pt x="833" y="374"/>
                  </a:cubicBezTo>
                  <a:cubicBezTo>
                    <a:pt x="826" y="374"/>
                    <a:pt x="826" y="374"/>
                    <a:pt x="826" y="374"/>
                  </a:cubicBezTo>
                  <a:cubicBezTo>
                    <a:pt x="807" y="410"/>
                    <a:pt x="807" y="410"/>
                    <a:pt x="807" y="410"/>
                  </a:cubicBezTo>
                  <a:cubicBezTo>
                    <a:pt x="789" y="374"/>
                    <a:pt x="789" y="374"/>
                    <a:pt x="789" y="374"/>
                  </a:cubicBezTo>
                  <a:cubicBezTo>
                    <a:pt x="781" y="374"/>
                    <a:pt x="781" y="374"/>
                    <a:pt x="781" y="374"/>
                  </a:cubicBezTo>
                  <a:cubicBezTo>
                    <a:pt x="781" y="445"/>
                    <a:pt x="781" y="445"/>
                    <a:pt x="781" y="445"/>
                  </a:cubicBezTo>
                  <a:cubicBezTo>
                    <a:pt x="789" y="445"/>
                    <a:pt x="789" y="445"/>
                    <a:pt x="789" y="445"/>
                  </a:cubicBezTo>
                  <a:cubicBezTo>
                    <a:pt x="789" y="390"/>
                    <a:pt x="789" y="390"/>
                    <a:pt x="789" y="390"/>
                  </a:cubicBezTo>
                  <a:lnTo>
                    <a:pt x="805" y="421"/>
                  </a:lnTo>
                  <a:close/>
                  <a:moveTo>
                    <a:pt x="853" y="445"/>
                  </a:moveTo>
                  <a:cubicBezTo>
                    <a:pt x="878" y="445"/>
                    <a:pt x="878" y="445"/>
                    <a:pt x="878" y="445"/>
                  </a:cubicBezTo>
                  <a:cubicBezTo>
                    <a:pt x="891" y="445"/>
                    <a:pt x="900" y="437"/>
                    <a:pt x="900" y="425"/>
                  </a:cubicBezTo>
                  <a:cubicBezTo>
                    <a:pt x="900" y="416"/>
                    <a:pt x="895" y="410"/>
                    <a:pt x="887" y="408"/>
                  </a:cubicBezTo>
                  <a:cubicBezTo>
                    <a:pt x="887" y="408"/>
                    <a:pt x="887" y="408"/>
                    <a:pt x="887" y="408"/>
                  </a:cubicBezTo>
                  <a:cubicBezTo>
                    <a:pt x="894" y="405"/>
                    <a:pt x="898" y="400"/>
                    <a:pt x="898" y="392"/>
                  </a:cubicBezTo>
                  <a:cubicBezTo>
                    <a:pt x="898" y="381"/>
                    <a:pt x="889" y="374"/>
                    <a:pt x="876" y="374"/>
                  </a:cubicBezTo>
                  <a:cubicBezTo>
                    <a:pt x="853" y="374"/>
                    <a:pt x="853" y="374"/>
                    <a:pt x="853" y="374"/>
                  </a:cubicBezTo>
                  <a:lnTo>
                    <a:pt x="853" y="445"/>
                  </a:lnTo>
                  <a:close/>
                  <a:moveTo>
                    <a:pt x="875" y="380"/>
                  </a:moveTo>
                  <a:cubicBezTo>
                    <a:pt x="884" y="380"/>
                    <a:pt x="889" y="385"/>
                    <a:pt x="889" y="392"/>
                  </a:cubicBezTo>
                  <a:cubicBezTo>
                    <a:pt x="889" y="400"/>
                    <a:pt x="884" y="405"/>
                    <a:pt x="876" y="405"/>
                  </a:cubicBezTo>
                  <a:cubicBezTo>
                    <a:pt x="862" y="405"/>
                    <a:pt x="862" y="405"/>
                    <a:pt x="862" y="405"/>
                  </a:cubicBezTo>
                  <a:cubicBezTo>
                    <a:pt x="862" y="380"/>
                    <a:pt x="862" y="380"/>
                    <a:pt x="862" y="380"/>
                  </a:cubicBezTo>
                  <a:lnTo>
                    <a:pt x="875" y="380"/>
                  </a:lnTo>
                  <a:close/>
                  <a:moveTo>
                    <a:pt x="878" y="412"/>
                  </a:moveTo>
                  <a:cubicBezTo>
                    <a:pt x="886" y="412"/>
                    <a:pt x="891" y="417"/>
                    <a:pt x="891" y="425"/>
                  </a:cubicBezTo>
                  <a:cubicBezTo>
                    <a:pt x="891" y="433"/>
                    <a:pt x="886" y="438"/>
                    <a:pt x="877" y="438"/>
                  </a:cubicBezTo>
                  <a:cubicBezTo>
                    <a:pt x="862" y="438"/>
                    <a:pt x="862" y="438"/>
                    <a:pt x="862" y="438"/>
                  </a:cubicBezTo>
                  <a:cubicBezTo>
                    <a:pt x="862" y="412"/>
                    <a:pt x="862" y="412"/>
                    <a:pt x="862" y="412"/>
                  </a:cubicBezTo>
                  <a:lnTo>
                    <a:pt x="878" y="412"/>
                  </a:lnTo>
                  <a:close/>
                  <a:moveTo>
                    <a:pt x="925" y="374"/>
                  </a:moveTo>
                  <a:cubicBezTo>
                    <a:pt x="917" y="374"/>
                    <a:pt x="917" y="374"/>
                    <a:pt x="917" y="374"/>
                  </a:cubicBezTo>
                  <a:cubicBezTo>
                    <a:pt x="917" y="445"/>
                    <a:pt x="917" y="445"/>
                    <a:pt x="917" y="445"/>
                  </a:cubicBezTo>
                  <a:cubicBezTo>
                    <a:pt x="925" y="445"/>
                    <a:pt x="925" y="445"/>
                    <a:pt x="925" y="445"/>
                  </a:cubicBezTo>
                  <a:lnTo>
                    <a:pt x="925" y="374"/>
                  </a:lnTo>
                  <a:close/>
                  <a:moveTo>
                    <a:pt x="948" y="445"/>
                  </a:moveTo>
                  <a:cubicBezTo>
                    <a:pt x="953" y="428"/>
                    <a:pt x="953" y="428"/>
                    <a:pt x="953" y="428"/>
                  </a:cubicBezTo>
                  <a:cubicBezTo>
                    <a:pt x="981" y="428"/>
                    <a:pt x="981" y="428"/>
                    <a:pt x="981" y="428"/>
                  </a:cubicBezTo>
                  <a:cubicBezTo>
                    <a:pt x="986" y="445"/>
                    <a:pt x="986" y="445"/>
                    <a:pt x="986" y="445"/>
                  </a:cubicBezTo>
                  <a:cubicBezTo>
                    <a:pt x="994" y="445"/>
                    <a:pt x="994" y="445"/>
                    <a:pt x="994" y="445"/>
                  </a:cubicBezTo>
                  <a:cubicBezTo>
                    <a:pt x="971" y="374"/>
                    <a:pt x="971" y="374"/>
                    <a:pt x="971" y="374"/>
                  </a:cubicBezTo>
                  <a:cubicBezTo>
                    <a:pt x="963" y="374"/>
                    <a:pt x="963" y="374"/>
                    <a:pt x="963" y="374"/>
                  </a:cubicBezTo>
                  <a:cubicBezTo>
                    <a:pt x="940" y="445"/>
                    <a:pt x="940" y="445"/>
                    <a:pt x="940" y="445"/>
                  </a:cubicBezTo>
                  <a:lnTo>
                    <a:pt x="948" y="445"/>
                  </a:lnTo>
                  <a:close/>
                  <a:moveTo>
                    <a:pt x="967" y="385"/>
                  </a:moveTo>
                  <a:cubicBezTo>
                    <a:pt x="978" y="421"/>
                    <a:pt x="978" y="421"/>
                    <a:pt x="978" y="421"/>
                  </a:cubicBezTo>
                  <a:cubicBezTo>
                    <a:pt x="956" y="421"/>
                    <a:pt x="956" y="421"/>
                    <a:pt x="956" y="421"/>
                  </a:cubicBezTo>
                  <a:lnTo>
                    <a:pt x="967" y="385"/>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8" name="Freeform 9">
              <a:extLst>
                <a:ext uri="{FF2B5EF4-FFF2-40B4-BE49-F238E27FC236}">
                  <a16:creationId xmlns:a16="http://schemas.microsoft.com/office/drawing/2014/main" id="{445E2D81-1D5A-447D-AF48-30A84533B4A6}"/>
                </a:ext>
              </a:extLst>
            </p:cNvPr>
            <p:cNvSpPr>
              <a:spLocks noEditPoints="1"/>
            </p:cNvSpPr>
            <p:nvPr userDrawn="1"/>
          </p:nvSpPr>
          <p:spPr bwMode="auto">
            <a:xfrm>
              <a:off x="4216318" y="852523"/>
              <a:ext cx="708229" cy="807272"/>
            </a:xfrm>
            <a:custGeom>
              <a:avLst/>
              <a:gdLst>
                <a:gd name="T0" fmla="*/ 2147483646 w 1044"/>
                <a:gd name="T1" fmla="*/ 2147483646 h 1190"/>
                <a:gd name="T2" fmla="*/ 2147483646 w 1044"/>
                <a:gd name="T3" fmla="*/ 0 h 1190"/>
                <a:gd name="T4" fmla="*/ 0 w 1044"/>
                <a:gd name="T5" fmla="*/ 2147483646 h 1190"/>
                <a:gd name="T6" fmla="*/ 2147483646 w 1044"/>
                <a:gd name="T7" fmla="*/ 2147483646 h 1190"/>
                <a:gd name="T8" fmla="*/ 2147483646 w 1044"/>
                <a:gd name="T9" fmla="*/ 2147483646 h 1190"/>
                <a:gd name="T10" fmla="*/ 2147483646 w 1044"/>
                <a:gd name="T11" fmla="*/ 2147483646 h 1190"/>
                <a:gd name="T12" fmla="*/ 2147483646 w 1044"/>
                <a:gd name="T13" fmla="*/ 2147483646 h 1190"/>
                <a:gd name="T14" fmla="*/ 2147483646 w 1044"/>
                <a:gd name="T15" fmla="*/ 2147483646 h 1190"/>
                <a:gd name="T16" fmla="*/ 2147483646 w 1044"/>
                <a:gd name="T17" fmla="*/ 2147483646 h 1190"/>
                <a:gd name="T18" fmla="*/ 2147483646 w 1044"/>
                <a:gd name="T19" fmla="*/ 2147483646 h 1190"/>
                <a:gd name="T20" fmla="*/ 2147483646 w 1044"/>
                <a:gd name="T21" fmla="*/ 2147483646 h 1190"/>
                <a:gd name="T22" fmla="*/ 2147483646 w 1044"/>
                <a:gd name="T23" fmla="*/ 2147483646 h 1190"/>
                <a:gd name="T24" fmla="*/ 2147483646 w 1044"/>
                <a:gd name="T25" fmla="*/ 2147483646 h 1190"/>
                <a:gd name="T26" fmla="*/ 2147483646 w 1044"/>
                <a:gd name="T27" fmla="*/ 2147483646 h 1190"/>
                <a:gd name="T28" fmla="*/ 2147483646 w 1044"/>
                <a:gd name="T29" fmla="*/ 2147483646 h 1190"/>
                <a:gd name="T30" fmla="*/ 2147483646 w 1044"/>
                <a:gd name="T31" fmla="*/ 2147483646 h 1190"/>
                <a:gd name="T32" fmla="*/ 2147483646 w 1044"/>
                <a:gd name="T33" fmla="*/ 2147483646 h 1190"/>
                <a:gd name="T34" fmla="*/ 2147483646 w 1044"/>
                <a:gd name="T35" fmla="*/ 2147483646 h 1190"/>
                <a:gd name="T36" fmla="*/ 2147483646 w 1044"/>
                <a:gd name="T37" fmla="*/ 2147483646 h 1190"/>
                <a:gd name="T38" fmla="*/ 2147483646 w 1044"/>
                <a:gd name="T39" fmla="*/ 2147483646 h 1190"/>
                <a:gd name="T40" fmla="*/ 2147483646 w 1044"/>
                <a:gd name="T41" fmla="*/ 2147483646 h 1190"/>
                <a:gd name="T42" fmla="*/ 2147483646 w 1044"/>
                <a:gd name="T43" fmla="*/ 2147483646 h 1190"/>
                <a:gd name="T44" fmla="*/ 2147483646 w 1044"/>
                <a:gd name="T45" fmla="*/ 2147483646 h 1190"/>
                <a:gd name="T46" fmla="*/ 2147483646 w 1044"/>
                <a:gd name="T47" fmla="*/ 2147483646 h 1190"/>
                <a:gd name="T48" fmla="*/ 2147483646 w 1044"/>
                <a:gd name="T49" fmla="*/ 2147483646 h 1190"/>
                <a:gd name="T50" fmla="*/ 2147483646 w 1044"/>
                <a:gd name="T51" fmla="*/ 2147483646 h 1190"/>
                <a:gd name="T52" fmla="*/ 2147483646 w 1044"/>
                <a:gd name="T53" fmla="*/ 2147483646 h 1190"/>
                <a:gd name="T54" fmla="*/ 2147483646 w 1044"/>
                <a:gd name="T55" fmla="*/ 2147483646 h 1190"/>
                <a:gd name="T56" fmla="*/ 2147483646 w 1044"/>
                <a:gd name="T57" fmla="*/ 2147483646 h 1190"/>
                <a:gd name="T58" fmla="*/ 2147483646 w 1044"/>
                <a:gd name="T59" fmla="*/ 2147483646 h 1190"/>
                <a:gd name="T60" fmla="*/ 2147483646 w 1044"/>
                <a:gd name="T61" fmla="*/ 2147483646 h 1190"/>
                <a:gd name="T62" fmla="*/ 2147483646 w 1044"/>
                <a:gd name="T63" fmla="*/ 2147483646 h 1190"/>
                <a:gd name="T64" fmla="*/ 2147483646 w 1044"/>
                <a:gd name="T65" fmla="*/ 2147483646 h 1190"/>
                <a:gd name="T66" fmla="*/ 2147483646 w 1044"/>
                <a:gd name="T67" fmla="*/ 2147483646 h 1190"/>
                <a:gd name="T68" fmla="*/ 2147483646 w 1044"/>
                <a:gd name="T69" fmla="*/ 2147483646 h 1190"/>
                <a:gd name="T70" fmla="*/ 2147483646 w 1044"/>
                <a:gd name="T71" fmla="*/ 2147483646 h 1190"/>
                <a:gd name="T72" fmla="*/ 2147483646 w 1044"/>
                <a:gd name="T73" fmla="*/ 2147483646 h 1190"/>
                <a:gd name="T74" fmla="*/ 2147483646 w 1044"/>
                <a:gd name="T75" fmla="*/ 2147483646 h 1190"/>
                <a:gd name="T76" fmla="*/ 2147483646 w 1044"/>
                <a:gd name="T77" fmla="*/ 2147483646 h 1190"/>
                <a:gd name="T78" fmla="*/ 2147483646 w 1044"/>
                <a:gd name="T79" fmla="*/ 2147483646 h 1190"/>
                <a:gd name="T80" fmla="*/ 2147483646 w 1044"/>
                <a:gd name="T81" fmla="*/ 2147483646 h 1190"/>
                <a:gd name="T82" fmla="*/ 2147483646 w 1044"/>
                <a:gd name="T83" fmla="*/ 2147483646 h 11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44" h="1190">
                  <a:moveTo>
                    <a:pt x="1044" y="595"/>
                  </a:moveTo>
                  <a:lnTo>
                    <a:pt x="523" y="0"/>
                  </a:lnTo>
                  <a:lnTo>
                    <a:pt x="0" y="595"/>
                  </a:lnTo>
                  <a:lnTo>
                    <a:pt x="523" y="1190"/>
                  </a:lnTo>
                  <a:lnTo>
                    <a:pt x="1044" y="595"/>
                  </a:lnTo>
                  <a:close/>
                  <a:moveTo>
                    <a:pt x="420" y="988"/>
                  </a:moveTo>
                  <a:lnTo>
                    <a:pt x="624" y="988"/>
                  </a:lnTo>
                  <a:lnTo>
                    <a:pt x="523" y="1103"/>
                  </a:lnTo>
                  <a:lnTo>
                    <a:pt x="420" y="988"/>
                  </a:lnTo>
                  <a:close/>
                  <a:moveTo>
                    <a:pt x="699" y="566"/>
                  </a:moveTo>
                  <a:lnTo>
                    <a:pt x="523" y="364"/>
                  </a:lnTo>
                  <a:lnTo>
                    <a:pt x="345" y="566"/>
                  </a:lnTo>
                  <a:lnTo>
                    <a:pt x="261" y="566"/>
                  </a:lnTo>
                  <a:lnTo>
                    <a:pt x="523" y="269"/>
                  </a:lnTo>
                  <a:lnTo>
                    <a:pt x="783" y="566"/>
                  </a:lnTo>
                  <a:lnTo>
                    <a:pt x="699" y="566"/>
                  </a:lnTo>
                  <a:close/>
                  <a:moveTo>
                    <a:pt x="622" y="566"/>
                  </a:moveTo>
                  <a:lnTo>
                    <a:pt x="422" y="566"/>
                  </a:lnTo>
                  <a:lnTo>
                    <a:pt x="523" y="450"/>
                  </a:lnTo>
                  <a:lnTo>
                    <a:pt x="622" y="566"/>
                  </a:lnTo>
                  <a:close/>
                  <a:moveTo>
                    <a:pt x="943" y="624"/>
                  </a:moveTo>
                  <a:lnTo>
                    <a:pt x="887" y="688"/>
                  </a:lnTo>
                  <a:lnTo>
                    <a:pt x="157" y="688"/>
                  </a:lnTo>
                  <a:lnTo>
                    <a:pt x="101" y="624"/>
                  </a:lnTo>
                  <a:lnTo>
                    <a:pt x="943" y="624"/>
                  </a:lnTo>
                  <a:close/>
                  <a:moveTo>
                    <a:pt x="836" y="746"/>
                  </a:moveTo>
                  <a:lnTo>
                    <a:pt x="779" y="808"/>
                  </a:lnTo>
                  <a:lnTo>
                    <a:pt x="264" y="808"/>
                  </a:lnTo>
                  <a:lnTo>
                    <a:pt x="208" y="746"/>
                  </a:lnTo>
                  <a:lnTo>
                    <a:pt x="836" y="746"/>
                  </a:lnTo>
                  <a:close/>
                  <a:moveTo>
                    <a:pt x="730" y="866"/>
                  </a:moveTo>
                  <a:lnTo>
                    <a:pt x="674" y="930"/>
                  </a:lnTo>
                  <a:lnTo>
                    <a:pt x="370" y="930"/>
                  </a:lnTo>
                  <a:lnTo>
                    <a:pt x="314" y="866"/>
                  </a:lnTo>
                  <a:lnTo>
                    <a:pt x="730" y="866"/>
                  </a:lnTo>
                  <a:close/>
                  <a:moveTo>
                    <a:pt x="943" y="566"/>
                  </a:moveTo>
                  <a:lnTo>
                    <a:pt x="860" y="566"/>
                  </a:lnTo>
                  <a:lnTo>
                    <a:pt x="523" y="182"/>
                  </a:lnTo>
                  <a:lnTo>
                    <a:pt x="184" y="566"/>
                  </a:lnTo>
                  <a:lnTo>
                    <a:pt x="101" y="566"/>
                  </a:lnTo>
                  <a:lnTo>
                    <a:pt x="523" y="88"/>
                  </a:lnTo>
                  <a:lnTo>
                    <a:pt x="943" y="56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cxnSp>
        <p:nvCxnSpPr>
          <p:cNvPr id="9" name="Straight Connector 8">
            <a:extLst>
              <a:ext uri="{FF2B5EF4-FFF2-40B4-BE49-F238E27FC236}">
                <a16:creationId xmlns:a16="http://schemas.microsoft.com/office/drawing/2014/main" id="{E5EF6AC7-AAF8-4FA8-8FF3-E61D6205DE29}"/>
              </a:ext>
            </a:extLst>
          </p:cNvPr>
          <p:cNvCxnSpPr/>
          <p:nvPr userDrawn="1"/>
        </p:nvCxnSpPr>
        <p:spPr>
          <a:xfrm>
            <a:off x="3119438" y="2466975"/>
            <a:ext cx="2884487" cy="0"/>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109384" y="1270748"/>
            <a:ext cx="6925234" cy="1122828"/>
          </a:xfrm>
        </p:spPr>
        <p:txBody>
          <a:bodyPr anchor="b">
            <a:noAutofit/>
          </a:bodyPr>
          <a:lstStyle>
            <a:lvl1pPr algn="ctr">
              <a:lnSpc>
                <a:spcPct val="95000"/>
              </a:lnSpc>
              <a:spcAft>
                <a:spcPts val="400"/>
              </a:spcAft>
              <a:defRPr sz="3600" b="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554943" y="2578480"/>
            <a:ext cx="4034116" cy="214291"/>
          </a:xfrm>
        </p:spPr>
        <p:txBody>
          <a:bodyPr anchor="ctr"/>
          <a:lstStyle>
            <a:lvl1pPr marL="0" indent="0" algn="ctr">
              <a:lnSpc>
                <a:spcPct val="90000"/>
              </a:lnSpc>
              <a:spcBef>
                <a:spcPts val="0"/>
              </a:spcBef>
              <a:spcAft>
                <a:spcPts val="600"/>
              </a:spcAft>
              <a:buNone/>
              <a:defRPr sz="1200" b="1">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14"/>
          <p:cNvSpPr>
            <a:spLocks noGrp="1"/>
          </p:cNvSpPr>
          <p:nvPr>
            <p:ph type="body" sz="quarter" idx="10"/>
          </p:nvPr>
        </p:nvSpPr>
        <p:spPr>
          <a:xfrm>
            <a:off x="2548218" y="2844231"/>
            <a:ext cx="4046909" cy="176761"/>
          </a:xfrm>
        </p:spPr>
        <p:txBody>
          <a:bodyPr anchor="ctr"/>
          <a:lstStyle>
            <a:lvl1pPr marL="0" indent="0" algn="ctr">
              <a:buNone/>
              <a:defRPr sz="1200">
                <a:solidFill>
                  <a:schemeClr val="accent2"/>
                </a:solidFill>
              </a:defRPr>
            </a:lvl1pPr>
            <a:lvl2pPr algn="ctr">
              <a:defRPr sz="1200"/>
            </a:lvl2pPr>
            <a:lvl3pPr algn="ctr">
              <a:defRPr sz="1200"/>
            </a:lvl3pPr>
            <a:lvl4pPr algn="ctr">
              <a:defRPr sz="1200"/>
            </a:lvl4pPr>
            <a:lvl5pPr algn="ctr">
              <a:defRPr sz="1200"/>
            </a:lvl5pPr>
          </a:lstStyle>
          <a:p>
            <a:pPr lvl="0"/>
            <a:r>
              <a:rPr lang="en-US"/>
              <a:t>Edit Master text styles</a:t>
            </a:r>
          </a:p>
        </p:txBody>
      </p:sp>
    </p:spTree>
    <p:extLst>
      <p:ext uri="{BB962C8B-B14F-4D97-AF65-F5344CB8AC3E}">
        <p14:creationId xmlns:p14="http://schemas.microsoft.com/office/powerpoint/2010/main" val="1996835263"/>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 White OQM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05C8A7-08E0-4BA9-A925-351130A22DF1}"/>
              </a:ext>
            </a:extLst>
          </p:cNvPr>
          <p:cNvSpPr/>
          <p:nvPr userDrawn="1"/>
        </p:nvSpPr>
        <p:spPr>
          <a:xfrm>
            <a:off x="0" y="0"/>
            <a:ext cx="9144000" cy="5143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6" name="Group 7">
            <a:extLst>
              <a:ext uri="{FF2B5EF4-FFF2-40B4-BE49-F238E27FC236}">
                <a16:creationId xmlns:a16="http://schemas.microsoft.com/office/drawing/2014/main" id="{C5ECBF73-491A-4295-8061-41EB6F6D43B8}"/>
              </a:ext>
            </a:extLst>
          </p:cNvPr>
          <p:cNvGrpSpPr>
            <a:grpSpLocks/>
          </p:cNvGrpSpPr>
          <p:nvPr userDrawn="1"/>
        </p:nvGrpSpPr>
        <p:grpSpPr bwMode="auto">
          <a:xfrm>
            <a:off x="3976688" y="3354388"/>
            <a:ext cx="1187450" cy="1371600"/>
            <a:chOff x="3947001" y="852523"/>
            <a:chExt cx="1246863" cy="1440201"/>
          </a:xfrm>
        </p:grpSpPr>
        <p:sp>
          <p:nvSpPr>
            <p:cNvPr id="7" name="Freeform 8">
              <a:extLst>
                <a:ext uri="{FF2B5EF4-FFF2-40B4-BE49-F238E27FC236}">
                  <a16:creationId xmlns:a16="http://schemas.microsoft.com/office/drawing/2014/main" id="{20874A56-4378-4842-AAE7-39CD1CBDFE1D}"/>
                </a:ext>
              </a:extLst>
            </p:cNvPr>
            <p:cNvSpPr>
              <a:spLocks noEditPoints="1"/>
            </p:cNvSpPr>
            <p:nvPr userDrawn="1"/>
          </p:nvSpPr>
          <p:spPr bwMode="auto">
            <a:xfrm>
              <a:off x="3947001" y="1807682"/>
              <a:ext cx="1246863" cy="485042"/>
            </a:xfrm>
            <a:custGeom>
              <a:avLst/>
              <a:gdLst>
                <a:gd name="T0" fmla="*/ 2147483646 w 1145"/>
                <a:gd name="T1" fmla="*/ 2147483646 h 446"/>
                <a:gd name="T2" fmla="*/ 2147483646 w 1145"/>
                <a:gd name="T3" fmla="*/ 2147483646 h 446"/>
                <a:gd name="T4" fmla="*/ 2147483646 w 1145"/>
                <a:gd name="T5" fmla="*/ 2147483646 h 446"/>
                <a:gd name="T6" fmla="*/ 2147483646 w 1145"/>
                <a:gd name="T7" fmla="*/ 0 h 446"/>
                <a:gd name="T8" fmla="*/ 2147483646 w 1145"/>
                <a:gd name="T9" fmla="*/ 2147483646 h 446"/>
                <a:gd name="T10" fmla="*/ 2147483646 w 1145"/>
                <a:gd name="T11" fmla="*/ 2147483646 h 446"/>
                <a:gd name="T12" fmla="*/ 2147483646 w 1145"/>
                <a:gd name="T13" fmla="*/ 2147483646 h 446"/>
                <a:gd name="T14" fmla="*/ 2147483646 w 1145"/>
                <a:gd name="T15" fmla="*/ 2147483646 h 446"/>
                <a:gd name="T16" fmla="*/ 2147483646 w 1145"/>
                <a:gd name="T17" fmla="*/ 2147483646 h 446"/>
                <a:gd name="T18" fmla="*/ 2147483646 w 1145"/>
                <a:gd name="T19" fmla="*/ 2147483646 h 446"/>
                <a:gd name="T20" fmla="*/ 2147483646 w 1145"/>
                <a:gd name="T21" fmla="*/ 2147483646 h 446"/>
                <a:gd name="T22" fmla="*/ 2147483646 w 1145"/>
                <a:gd name="T23" fmla="*/ 2147483646 h 446"/>
                <a:gd name="T24" fmla="*/ 2147483646 w 1145"/>
                <a:gd name="T25" fmla="*/ 2147483646 h 446"/>
                <a:gd name="T26" fmla="*/ 2147483646 w 1145"/>
                <a:gd name="T27" fmla="*/ 2147483646 h 446"/>
                <a:gd name="T28" fmla="*/ 2147483646 w 1145"/>
                <a:gd name="T29" fmla="*/ 2147483646 h 446"/>
                <a:gd name="T30" fmla="*/ 2147483646 w 1145"/>
                <a:gd name="T31" fmla="*/ 2147483646 h 446"/>
                <a:gd name="T32" fmla="*/ 2147483646 w 1145"/>
                <a:gd name="T33" fmla="*/ 2147483646 h 446"/>
                <a:gd name="T34" fmla="*/ 2147483646 w 1145"/>
                <a:gd name="T35" fmla="*/ 2147483646 h 446"/>
                <a:gd name="T36" fmla="*/ 2147483646 w 1145"/>
                <a:gd name="T37" fmla="*/ 2147483646 h 446"/>
                <a:gd name="T38" fmla="*/ 2147483646 w 1145"/>
                <a:gd name="T39" fmla="*/ 2147483646 h 446"/>
                <a:gd name="T40" fmla="*/ 2147483646 w 1145"/>
                <a:gd name="T41" fmla="*/ 2147483646 h 446"/>
                <a:gd name="T42" fmla="*/ 2147483646 w 1145"/>
                <a:gd name="T43" fmla="*/ 2147483646 h 446"/>
                <a:gd name="T44" fmla="*/ 2147483646 w 1145"/>
                <a:gd name="T45" fmla="*/ 2147483646 h 446"/>
                <a:gd name="T46" fmla="*/ 2147483646 w 1145"/>
                <a:gd name="T47" fmla="*/ 2147483646 h 446"/>
                <a:gd name="T48" fmla="*/ 2147483646 w 1145"/>
                <a:gd name="T49" fmla="*/ 2147483646 h 446"/>
                <a:gd name="T50" fmla="*/ 2147483646 w 1145"/>
                <a:gd name="T51" fmla="*/ 2147483646 h 446"/>
                <a:gd name="T52" fmla="*/ 2147483646 w 1145"/>
                <a:gd name="T53" fmla="*/ 2147483646 h 446"/>
                <a:gd name="T54" fmla="*/ 2147483646 w 1145"/>
                <a:gd name="T55" fmla="*/ 2147483646 h 446"/>
                <a:gd name="T56" fmla="*/ 2147483646 w 1145"/>
                <a:gd name="T57" fmla="*/ 2147483646 h 446"/>
                <a:gd name="T58" fmla="*/ 2147483646 w 1145"/>
                <a:gd name="T59" fmla="*/ 2147483646 h 446"/>
                <a:gd name="T60" fmla="*/ 2147483646 w 1145"/>
                <a:gd name="T61" fmla="*/ 2147483646 h 446"/>
                <a:gd name="T62" fmla="*/ 2147483646 w 1145"/>
                <a:gd name="T63" fmla="*/ 2147483646 h 446"/>
                <a:gd name="T64" fmla="*/ 2147483646 w 1145"/>
                <a:gd name="T65" fmla="*/ 2147483646 h 446"/>
                <a:gd name="T66" fmla="*/ 2147483646 w 1145"/>
                <a:gd name="T67" fmla="*/ 2147483646 h 446"/>
                <a:gd name="T68" fmla="*/ 2147483646 w 1145"/>
                <a:gd name="T69" fmla="*/ 2147483646 h 446"/>
                <a:gd name="T70" fmla="*/ 2147483646 w 1145"/>
                <a:gd name="T71" fmla="*/ 2147483646 h 446"/>
                <a:gd name="T72" fmla="*/ 2147483646 w 1145"/>
                <a:gd name="T73" fmla="*/ 2147483646 h 446"/>
                <a:gd name="T74" fmla="*/ 2147483646 w 1145"/>
                <a:gd name="T75" fmla="*/ 2147483646 h 446"/>
                <a:gd name="T76" fmla="*/ 2147483646 w 1145"/>
                <a:gd name="T77" fmla="*/ 2147483646 h 446"/>
                <a:gd name="T78" fmla="*/ 2147483646 w 1145"/>
                <a:gd name="T79" fmla="*/ 2147483646 h 446"/>
                <a:gd name="T80" fmla="*/ 2147483646 w 1145"/>
                <a:gd name="T81" fmla="*/ 2147483646 h 446"/>
                <a:gd name="T82" fmla="*/ 2147483646 w 1145"/>
                <a:gd name="T83" fmla="*/ 2147483646 h 446"/>
                <a:gd name="T84" fmla="*/ 2147483646 w 1145"/>
                <a:gd name="T85" fmla="*/ 2147483646 h 446"/>
                <a:gd name="T86" fmla="*/ 2147483646 w 1145"/>
                <a:gd name="T87" fmla="*/ 2147483646 h 446"/>
                <a:gd name="T88" fmla="*/ 2147483646 w 1145"/>
                <a:gd name="T89" fmla="*/ 2147483646 h 446"/>
                <a:gd name="T90" fmla="*/ 2147483646 w 1145"/>
                <a:gd name="T91" fmla="*/ 2147483646 h 446"/>
                <a:gd name="T92" fmla="*/ 2147483646 w 1145"/>
                <a:gd name="T93" fmla="*/ 2147483646 h 446"/>
                <a:gd name="T94" fmla="*/ 2147483646 w 1145"/>
                <a:gd name="T95" fmla="*/ 2147483646 h 446"/>
                <a:gd name="T96" fmla="*/ 2147483646 w 1145"/>
                <a:gd name="T97" fmla="*/ 2147483646 h 446"/>
                <a:gd name="T98" fmla="*/ 2147483646 w 1145"/>
                <a:gd name="T99" fmla="*/ 2147483646 h 446"/>
                <a:gd name="T100" fmla="*/ 2147483646 w 1145"/>
                <a:gd name="T101" fmla="*/ 2147483646 h 446"/>
                <a:gd name="T102" fmla="*/ 2147483646 w 1145"/>
                <a:gd name="T103" fmla="*/ 2147483646 h 446"/>
                <a:gd name="T104" fmla="*/ 2147483646 w 1145"/>
                <a:gd name="T105" fmla="*/ 2147483646 h 446"/>
                <a:gd name="T106" fmla="*/ 2147483646 w 1145"/>
                <a:gd name="T107" fmla="*/ 2147483646 h 446"/>
                <a:gd name="T108" fmla="*/ 2147483646 w 1145"/>
                <a:gd name="T109" fmla="*/ 2147483646 h 446"/>
                <a:gd name="T110" fmla="*/ 2147483646 w 1145"/>
                <a:gd name="T111" fmla="*/ 2147483646 h 446"/>
                <a:gd name="T112" fmla="*/ 2147483646 w 1145"/>
                <a:gd name="T113" fmla="*/ 2147483646 h 4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45" h="446">
                  <a:moveTo>
                    <a:pt x="86" y="67"/>
                  </a:moveTo>
                  <a:cubicBezTo>
                    <a:pt x="86" y="109"/>
                    <a:pt x="86" y="109"/>
                    <a:pt x="86" y="109"/>
                  </a:cubicBezTo>
                  <a:cubicBezTo>
                    <a:pt x="142" y="109"/>
                    <a:pt x="142" y="109"/>
                    <a:pt x="142" y="109"/>
                  </a:cubicBezTo>
                  <a:cubicBezTo>
                    <a:pt x="142" y="122"/>
                    <a:pt x="142" y="122"/>
                    <a:pt x="142" y="122"/>
                  </a:cubicBezTo>
                  <a:cubicBezTo>
                    <a:pt x="72" y="122"/>
                    <a:pt x="72" y="122"/>
                    <a:pt x="72" y="122"/>
                  </a:cubicBezTo>
                  <a:cubicBezTo>
                    <a:pt x="72" y="1"/>
                    <a:pt x="72" y="1"/>
                    <a:pt x="72" y="1"/>
                  </a:cubicBezTo>
                  <a:cubicBezTo>
                    <a:pt x="141" y="1"/>
                    <a:pt x="141" y="1"/>
                    <a:pt x="141" y="1"/>
                  </a:cubicBezTo>
                  <a:cubicBezTo>
                    <a:pt x="141" y="14"/>
                    <a:pt x="141" y="14"/>
                    <a:pt x="141" y="14"/>
                  </a:cubicBezTo>
                  <a:cubicBezTo>
                    <a:pt x="86" y="14"/>
                    <a:pt x="86" y="14"/>
                    <a:pt x="86" y="14"/>
                  </a:cubicBezTo>
                  <a:cubicBezTo>
                    <a:pt x="86" y="54"/>
                    <a:pt x="86" y="54"/>
                    <a:pt x="86" y="54"/>
                  </a:cubicBezTo>
                  <a:cubicBezTo>
                    <a:pt x="136" y="54"/>
                    <a:pt x="136" y="54"/>
                    <a:pt x="136" y="54"/>
                  </a:cubicBezTo>
                  <a:cubicBezTo>
                    <a:pt x="136" y="67"/>
                    <a:pt x="136" y="67"/>
                    <a:pt x="136" y="67"/>
                  </a:cubicBezTo>
                  <a:lnTo>
                    <a:pt x="86" y="67"/>
                  </a:lnTo>
                  <a:close/>
                  <a:moveTo>
                    <a:pt x="248" y="1"/>
                  </a:moveTo>
                  <a:cubicBezTo>
                    <a:pt x="235" y="1"/>
                    <a:pt x="235" y="1"/>
                    <a:pt x="235" y="1"/>
                  </a:cubicBezTo>
                  <a:cubicBezTo>
                    <a:pt x="235" y="93"/>
                    <a:pt x="235" y="93"/>
                    <a:pt x="235" y="93"/>
                  </a:cubicBezTo>
                  <a:cubicBezTo>
                    <a:pt x="184" y="1"/>
                    <a:pt x="184" y="1"/>
                    <a:pt x="184" y="1"/>
                  </a:cubicBezTo>
                  <a:cubicBezTo>
                    <a:pt x="172" y="1"/>
                    <a:pt x="172" y="1"/>
                    <a:pt x="172" y="1"/>
                  </a:cubicBezTo>
                  <a:cubicBezTo>
                    <a:pt x="172" y="122"/>
                    <a:pt x="172" y="122"/>
                    <a:pt x="172" y="122"/>
                  </a:cubicBezTo>
                  <a:cubicBezTo>
                    <a:pt x="185" y="122"/>
                    <a:pt x="185" y="122"/>
                    <a:pt x="185" y="122"/>
                  </a:cubicBezTo>
                  <a:cubicBezTo>
                    <a:pt x="185" y="29"/>
                    <a:pt x="185" y="29"/>
                    <a:pt x="185" y="29"/>
                  </a:cubicBezTo>
                  <a:cubicBezTo>
                    <a:pt x="237" y="122"/>
                    <a:pt x="237" y="122"/>
                    <a:pt x="237" y="122"/>
                  </a:cubicBezTo>
                  <a:cubicBezTo>
                    <a:pt x="248" y="122"/>
                    <a:pt x="248" y="122"/>
                    <a:pt x="248" y="122"/>
                  </a:cubicBezTo>
                  <a:lnTo>
                    <a:pt x="248" y="1"/>
                  </a:lnTo>
                  <a:close/>
                  <a:moveTo>
                    <a:pt x="322" y="74"/>
                  </a:moveTo>
                  <a:cubicBezTo>
                    <a:pt x="345" y="74"/>
                    <a:pt x="345" y="74"/>
                    <a:pt x="345" y="74"/>
                  </a:cubicBezTo>
                  <a:cubicBezTo>
                    <a:pt x="345" y="88"/>
                    <a:pt x="345" y="88"/>
                    <a:pt x="345" y="88"/>
                  </a:cubicBezTo>
                  <a:cubicBezTo>
                    <a:pt x="345" y="101"/>
                    <a:pt x="335" y="111"/>
                    <a:pt x="319" y="111"/>
                  </a:cubicBezTo>
                  <a:cubicBezTo>
                    <a:pt x="303" y="111"/>
                    <a:pt x="293" y="100"/>
                    <a:pt x="293" y="86"/>
                  </a:cubicBezTo>
                  <a:cubicBezTo>
                    <a:pt x="293" y="38"/>
                    <a:pt x="293" y="38"/>
                    <a:pt x="293" y="38"/>
                  </a:cubicBezTo>
                  <a:cubicBezTo>
                    <a:pt x="293" y="23"/>
                    <a:pt x="303" y="12"/>
                    <a:pt x="319" y="12"/>
                  </a:cubicBezTo>
                  <a:cubicBezTo>
                    <a:pt x="335" y="12"/>
                    <a:pt x="344" y="21"/>
                    <a:pt x="344" y="34"/>
                  </a:cubicBezTo>
                  <a:cubicBezTo>
                    <a:pt x="344" y="37"/>
                    <a:pt x="344" y="37"/>
                    <a:pt x="344" y="37"/>
                  </a:cubicBezTo>
                  <a:cubicBezTo>
                    <a:pt x="358" y="37"/>
                    <a:pt x="358" y="37"/>
                    <a:pt x="358" y="37"/>
                  </a:cubicBezTo>
                  <a:cubicBezTo>
                    <a:pt x="358" y="34"/>
                    <a:pt x="358" y="34"/>
                    <a:pt x="358" y="34"/>
                  </a:cubicBezTo>
                  <a:cubicBezTo>
                    <a:pt x="358" y="13"/>
                    <a:pt x="342" y="0"/>
                    <a:pt x="319" y="0"/>
                  </a:cubicBezTo>
                  <a:cubicBezTo>
                    <a:pt x="295" y="0"/>
                    <a:pt x="279" y="14"/>
                    <a:pt x="279" y="38"/>
                  </a:cubicBezTo>
                  <a:cubicBezTo>
                    <a:pt x="279" y="85"/>
                    <a:pt x="279" y="85"/>
                    <a:pt x="279" y="85"/>
                  </a:cubicBezTo>
                  <a:cubicBezTo>
                    <a:pt x="279" y="109"/>
                    <a:pt x="296" y="124"/>
                    <a:pt x="319" y="124"/>
                  </a:cubicBezTo>
                  <a:cubicBezTo>
                    <a:pt x="342" y="124"/>
                    <a:pt x="358" y="110"/>
                    <a:pt x="358" y="87"/>
                  </a:cubicBezTo>
                  <a:cubicBezTo>
                    <a:pt x="358" y="63"/>
                    <a:pt x="358" y="63"/>
                    <a:pt x="358" y="63"/>
                  </a:cubicBezTo>
                  <a:cubicBezTo>
                    <a:pt x="322" y="63"/>
                    <a:pt x="322" y="63"/>
                    <a:pt x="322" y="63"/>
                  </a:cubicBezTo>
                  <a:lnTo>
                    <a:pt x="322" y="74"/>
                  </a:lnTo>
                  <a:close/>
                  <a:moveTo>
                    <a:pt x="403" y="1"/>
                  </a:moveTo>
                  <a:cubicBezTo>
                    <a:pt x="389" y="1"/>
                    <a:pt x="389" y="1"/>
                    <a:pt x="389" y="1"/>
                  </a:cubicBezTo>
                  <a:cubicBezTo>
                    <a:pt x="389" y="122"/>
                    <a:pt x="389" y="122"/>
                    <a:pt x="389" y="122"/>
                  </a:cubicBezTo>
                  <a:cubicBezTo>
                    <a:pt x="403" y="122"/>
                    <a:pt x="403" y="122"/>
                    <a:pt x="403" y="122"/>
                  </a:cubicBezTo>
                  <a:lnTo>
                    <a:pt x="403" y="1"/>
                  </a:lnTo>
                  <a:close/>
                  <a:moveTo>
                    <a:pt x="516" y="1"/>
                  </a:moveTo>
                  <a:cubicBezTo>
                    <a:pt x="503" y="1"/>
                    <a:pt x="503" y="1"/>
                    <a:pt x="503" y="1"/>
                  </a:cubicBezTo>
                  <a:cubicBezTo>
                    <a:pt x="503" y="93"/>
                    <a:pt x="503" y="93"/>
                    <a:pt x="503" y="93"/>
                  </a:cubicBezTo>
                  <a:cubicBezTo>
                    <a:pt x="452" y="1"/>
                    <a:pt x="452" y="1"/>
                    <a:pt x="452" y="1"/>
                  </a:cubicBezTo>
                  <a:cubicBezTo>
                    <a:pt x="439" y="1"/>
                    <a:pt x="439" y="1"/>
                    <a:pt x="439" y="1"/>
                  </a:cubicBezTo>
                  <a:cubicBezTo>
                    <a:pt x="439" y="122"/>
                    <a:pt x="439" y="122"/>
                    <a:pt x="439" y="122"/>
                  </a:cubicBezTo>
                  <a:cubicBezTo>
                    <a:pt x="452" y="122"/>
                    <a:pt x="452" y="122"/>
                    <a:pt x="452" y="122"/>
                  </a:cubicBezTo>
                  <a:cubicBezTo>
                    <a:pt x="452" y="29"/>
                    <a:pt x="452" y="29"/>
                    <a:pt x="452" y="29"/>
                  </a:cubicBezTo>
                  <a:cubicBezTo>
                    <a:pt x="504" y="122"/>
                    <a:pt x="504" y="122"/>
                    <a:pt x="504" y="122"/>
                  </a:cubicBezTo>
                  <a:cubicBezTo>
                    <a:pt x="516" y="122"/>
                    <a:pt x="516" y="122"/>
                    <a:pt x="516" y="122"/>
                  </a:cubicBezTo>
                  <a:lnTo>
                    <a:pt x="516" y="1"/>
                  </a:lnTo>
                  <a:close/>
                  <a:moveTo>
                    <a:pt x="614" y="67"/>
                  </a:moveTo>
                  <a:cubicBezTo>
                    <a:pt x="614" y="54"/>
                    <a:pt x="614" y="54"/>
                    <a:pt x="614" y="54"/>
                  </a:cubicBezTo>
                  <a:cubicBezTo>
                    <a:pt x="564" y="54"/>
                    <a:pt x="564" y="54"/>
                    <a:pt x="564" y="54"/>
                  </a:cubicBezTo>
                  <a:cubicBezTo>
                    <a:pt x="564" y="14"/>
                    <a:pt x="564" y="14"/>
                    <a:pt x="564" y="14"/>
                  </a:cubicBezTo>
                  <a:cubicBezTo>
                    <a:pt x="619" y="14"/>
                    <a:pt x="619" y="14"/>
                    <a:pt x="619" y="14"/>
                  </a:cubicBezTo>
                  <a:cubicBezTo>
                    <a:pt x="619" y="1"/>
                    <a:pt x="619" y="1"/>
                    <a:pt x="619" y="1"/>
                  </a:cubicBezTo>
                  <a:cubicBezTo>
                    <a:pt x="550" y="1"/>
                    <a:pt x="550" y="1"/>
                    <a:pt x="550" y="1"/>
                  </a:cubicBezTo>
                  <a:cubicBezTo>
                    <a:pt x="550" y="122"/>
                    <a:pt x="550" y="122"/>
                    <a:pt x="550" y="122"/>
                  </a:cubicBezTo>
                  <a:cubicBezTo>
                    <a:pt x="620" y="122"/>
                    <a:pt x="620" y="122"/>
                    <a:pt x="620" y="122"/>
                  </a:cubicBezTo>
                  <a:cubicBezTo>
                    <a:pt x="620" y="109"/>
                    <a:pt x="620" y="109"/>
                    <a:pt x="620" y="109"/>
                  </a:cubicBezTo>
                  <a:cubicBezTo>
                    <a:pt x="564" y="109"/>
                    <a:pt x="564" y="109"/>
                    <a:pt x="564" y="109"/>
                  </a:cubicBezTo>
                  <a:cubicBezTo>
                    <a:pt x="564" y="67"/>
                    <a:pt x="564" y="67"/>
                    <a:pt x="564" y="67"/>
                  </a:cubicBezTo>
                  <a:lnTo>
                    <a:pt x="614" y="67"/>
                  </a:lnTo>
                  <a:close/>
                  <a:moveTo>
                    <a:pt x="710" y="67"/>
                  </a:moveTo>
                  <a:cubicBezTo>
                    <a:pt x="710" y="54"/>
                    <a:pt x="710" y="54"/>
                    <a:pt x="710" y="54"/>
                  </a:cubicBezTo>
                  <a:cubicBezTo>
                    <a:pt x="660" y="54"/>
                    <a:pt x="660" y="54"/>
                    <a:pt x="660" y="54"/>
                  </a:cubicBezTo>
                  <a:cubicBezTo>
                    <a:pt x="660" y="14"/>
                    <a:pt x="660" y="14"/>
                    <a:pt x="660" y="14"/>
                  </a:cubicBezTo>
                  <a:cubicBezTo>
                    <a:pt x="715" y="14"/>
                    <a:pt x="715" y="14"/>
                    <a:pt x="715" y="14"/>
                  </a:cubicBezTo>
                  <a:cubicBezTo>
                    <a:pt x="715" y="1"/>
                    <a:pt x="715" y="1"/>
                    <a:pt x="715" y="1"/>
                  </a:cubicBezTo>
                  <a:cubicBezTo>
                    <a:pt x="646" y="1"/>
                    <a:pt x="646" y="1"/>
                    <a:pt x="646" y="1"/>
                  </a:cubicBezTo>
                  <a:cubicBezTo>
                    <a:pt x="646" y="122"/>
                    <a:pt x="646" y="122"/>
                    <a:pt x="646" y="122"/>
                  </a:cubicBezTo>
                  <a:cubicBezTo>
                    <a:pt x="716" y="122"/>
                    <a:pt x="716" y="122"/>
                    <a:pt x="716" y="122"/>
                  </a:cubicBezTo>
                  <a:cubicBezTo>
                    <a:pt x="716" y="109"/>
                    <a:pt x="716" y="109"/>
                    <a:pt x="716" y="109"/>
                  </a:cubicBezTo>
                  <a:cubicBezTo>
                    <a:pt x="660" y="109"/>
                    <a:pt x="660" y="109"/>
                    <a:pt x="660" y="109"/>
                  </a:cubicBezTo>
                  <a:cubicBezTo>
                    <a:pt x="660" y="67"/>
                    <a:pt x="660" y="67"/>
                    <a:pt x="660" y="67"/>
                  </a:cubicBezTo>
                  <a:lnTo>
                    <a:pt x="710" y="67"/>
                  </a:lnTo>
                  <a:close/>
                  <a:moveTo>
                    <a:pt x="822" y="122"/>
                  </a:moveTo>
                  <a:cubicBezTo>
                    <a:pt x="799" y="71"/>
                    <a:pt x="799" y="71"/>
                    <a:pt x="799" y="71"/>
                  </a:cubicBezTo>
                  <a:cubicBezTo>
                    <a:pt x="813" y="66"/>
                    <a:pt x="822" y="53"/>
                    <a:pt x="822" y="37"/>
                  </a:cubicBezTo>
                  <a:cubicBezTo>
                    <a:pt x="822" y="16"/>
                    <a:pt x="805" y="1"/>
                    <a:pt x="781" y="1"/>
                  </a:cubicBezTo>
                  <a:cubicBezTo>
                    <a:pt x="744" y="1"/>
                    <a:pt x="744" y="1"/>
                    <a:pt x="744" y="1"/>
                  </a:cubicBezTo>
                  <a:cubicBezTo>
                    <a:pt x="744" y="122"/>
                    <a:pt x="744" y="122"/>
                    <a:pt x="744" y="122"/>
                  </a:cubicBezTo>
                  <a:cubicBezTo>
                    <a:pt x="758" y="122"/>
                    <a:pt x="758" y="122"/>
                    <a:pt x="758" y="122"/>
                  </a:cubicBezTo>
                  <a:cubicBezTo>
                    <a:pt x="758" y="74"/>
                    <a:pt x="758" y="74"/>
                    <a:pt x="758" y="74"/>
                  </a:cubicBezTo>
                  <a:cubicBezTo>
                    <a:pt x="780" y="74"/>
                    <a:pt x="780" y="74"/>
                    <a:pt x="780" y="74"/>
                  </a:cubicBezTo>
                  <a:cubicBezTo>
                    <a:pt x="782" y="74"/>
                    <a:pt x="784" y="74"/>
                    <a:pt x="785" y="74"/>
                  </a:cubicBezTo>
                  <a:cubicBezTo>
                    <a:pt x="806" y="122"/>
                    <a:pt x="806" y="122"/>
                    <a:pt x="806" y="122"/>
                  </a:cubicBezTo>
                  <a:lnTo>
                    <a:pt x="822" y="122"/>
                  </a:lnTo>
                  <a:close/>
                  <a:moveTo>
                    <a:pt x="780" y="14"/>
                  </a:moveTo>
                  <a:cubicBezTo>
                    <a:pt x="797" y="14"/>
                    <a:pt x="807" y="23"/>
                    <a:pt x="807" y="38"/>
                  </a:cubicBezTo>
                  <a:cubicBezTo>
                    <a:pt x="807" y="52"/>
                    <a:pt x="797" y="62"/>
                    <a:pt x="780" y="62"/>
                  </a:cubicBezTo>
                  <a:cubicBezTo>
                    <a:pt x="758" y="62"/>
                    <a:pt x="758" y="62"/>
                    <a:pt x="758" y="62"/>
                  </a:cubicBezTo>
                  <a:cubicBezTo>
                    <a:pt x="758" y="14"/>
                    <a:pt x="758" y="14"/>
                    <a:pt x="758" y="14"/>
                  </a:cubicBezTo>
                  <a:lnTo>
                    <a:pt x="780" y="14"/>
                  </a:lnTo>
                  <a:close/>
                  <a:moveTo>
                    <a:pt x="920" y="36"/>
                  </a:moveTo>
                  <a:cubicBezTo>
                    <a:pt x="920" y="33"/>
                    <a:pt x="920" y="33"/>
                    <a:pt x="920" y="33"/>
                  </a:cubicBezTo>
                  <a:cubicBezTo>
                    <a:pt x="920" y="13"/>
                    <a:pt x="905" y="0"/>
                    <a:pt x="883" y="0"/>
                  </a:cubicBezTo>
                  <a:cubicBezTo>
                    <a:pt x="861" y="0"/>
                    <a:pt x="846" y="12"/>
                    <a:pt x="846" y="31"/>
                  </a:cubicBezTo>
                  <a:cubicBezTo>
                    <a:pt x="846" y="47"/>
                    <a:pt x="857" y="56"/>
                    <a:pt x="871" y="61"/>
                  </a:cubicBezTo>
                  <a:cubicBezTo>
                    <a:pt x="888" y="68"/>
                    <a:pt x="888" y="68"/>
                    <a:pt x="888" y="68"/>
                  </a:cubicBezTo>
                  <a:cubicBezTo>
                    <a:pt x="899" y="72"/>
                    <a:pt x="908" y="77"/>
                    <a:pt x="908" y="90"/>
                  </a:cubicBezTo>
                  <a:cubicBezTo>
                    <a:pt x="908" y="103"/>
                    <a:pt x="899" y="112"/>
                    <a:pt x="883" y="112"/>
                  </a:cubicBezTo>
                  <a:cubicBezTo>
                    <a:pt x="867" y="112"/>
                    <a:pt x="857" y="103"/>
                    <a:pt x="857" y="91"/>
                  </a:cubicBezTo>
                  <a:cubicBezTo>
                    <a:pt x="857" y="87"/>
                    <a:pt x="857" y="87"/>
                    <a:pt x="857" y="87"/>
                  </a:cubicBezTo>
                  <a:cubicBezTo>
                    <a:pt x="843" y="87"/>
                    <a:pt x="843" y="87"/>
                    <a:pt x="843" y="87"/>
                  </a:cubicBezTo>
                  <a:cubicBezTo>
                    <a:pt x="843" y="90"/>
                    <a:pt x="843" y="90"/>
                    <a:pt x="843" y="90"/>
                  </a:cubicBezTo>
                  <a:cubicBezTo>
                    <a:pt x="843" y="111"/>
                    <a:pt x="860" y="124"/>
                    <a:pt x="883" y="124"/>
                  </a:cubicBezTo>
                  <a:cubicBezTo>
                    <a:pt x="906" y="124"/>
                    <a:pt x="922" y="110"/>
                    <a:pt x="922" y="89"/>
                  </a:cubicBezTo>
                  <a:cubicBezTo>
                    <a:pt x="922" y="68"/>
                    <a:pt x="907" y="61"/>
                    <a:pt x="893" y="55"/>
                  </a:cubicBezTo>
                  <a:cubicBezTo>
                    <a:pt x="873" y="47"/>
                    <a:pt x="873" y="47"/>
                    <a:pt x="873" y="47"/>
                  </a:cubicBezTo>
                  <a:cubicBezTo>
                    <a:pt x="865" y="44"/>
                    <a:pt x="859" y="38"/>
                    <a:pt x="859" y="29"/>
                  </a:cubicBezTo>
                  <a:cubicBezTo>
                    <a:pt x="859" y="19"/>
                    <a:pt x="868" y="11"/>
                    <a:pt x="883" y="11"/>
                  </a:cubicBezTo>
                  <a:cubicBezTo>
                    <a:pt x="898" y="11"/>
                    <a:pt x="906" y="21"/>
                    <a:pt x="906" y="33"/>
                  </a:cubicBezTo>
                  <a:cubicBezTo>
                    <a:pt x="906" y="36"/>
                    <a:pt x="906" y="36"/>
                    <a:pt x="906" y="36"/>
                  </a:cubicBezTo>
                  <a:lnTo>
                    <a:pt x="920" y="36"/>
                  </a:lnTo>
                  <a:close/>
                  <a:moveTo>
                    <a:pt x="1073" y="53"/>
                  </a:moveTo>
                  <a:cubicBezTo>
                    <a:pt x="1025" y="53"/>
                    <a:pt x="1025" y="53"/>
                    <a:pt x="1025" y="53"/>
                  </a:cubicBezTo>
                  <a:cubicBezTo>
                    <a:pt x="1008" y="53"/>
                    <a:pt x="1002" y="44"/>
                    <a:pt x="1002" y="32"/>
                  </a:cubicBezTo>
                  <a:cubicBezTo>
                    <a:pt x="1002" y="20"/>
                    <a:pt x="1009" y="12"/>
                    <a:pt x="1022" y="12"/>
                  </a:cubicBezTo>
                  <a:cubicBezTo>
                    <a:pt x="1036" y="12"/>
                    <a:pt x="1043" y="20"/>
                    <a:pt x="1043" y="32"/>
                  </a:cubicBezTo>
                  <a:cubicBezTo>
                    <a:pt x="1043" y="35"/>
                    <a:pt x="1043" y="35"/>
                    <a:pt x="1043" y="35"/>
                  </a:cubicBezTo>
                  <a:cubicBezTo>
                    <a:pt x="1056" y="35"/>
                    <a:pt x="1056" y="35"/>
                    <a:pt x="1056" y="35"/>
                  </a:cubicBezTo>
                  <a:cubicBezTo>
                    <a:pt x="1056" y="32"/>
                    <a:pt x="1056" y="32"/>
                    <a:pt x="1056" y="32"/>
                  </a:cubicBezTo>
                  <a:cubicBezTo>
                    <a:pt x="1056" y="13"/>
                    <a:pt x="1043" y="0"/>
                    <a:pt x="1022" y="0"/>
                  </a:cubicBezTo>
                  <a:cubicBezTo>
                    <a:pt x="1002" y="0"/>
                    <a:pt x="988" y="12"/>
                    <a:pt x="988" y="31"/>
                  </a:cubicBezTo>
                  <a:cubicBezTo>
                    <a:pt x="988" y="44"/>
                    <a:pt x="993" y="54"/>
                    <a:pt x="1004" y="59"/>
                  </a:cubicBezTo>
                  <a:cubicBezTo>
                    <a:pt x="990" y="64"/>
                    <a:pt x="983" y="75"/>
                    <a:pt x="983" y="89"/>
                  </a:cubicBezTo>
                  <a:cubicBezTo>
                    <a:pt x="983" y="110"/>
                    <a:pt x="999" y="124"/>
                    <a:pt x="1023" y="124"/>
                  </a:cubicBezTo>
                  <a:cubicBezTo>
                    <a:pt x="1046" y="124"/>
                    <a:pt x="1061" y="109"/>
                    <a:pt x="1061" y="87"/>
                  </a:cubicBezTo>
                  <a:cubicBezTo>
                    <a:pt x="1061" y="64"/>
                    <a:pt x="1061" y="64"/>
                    <a:pt x="1061" y="64"/>
                  </a:cubicBezTo>
                  <a:cubicBezTo>
                    <a:pt x="1073" y="64"/>
                    <a:pt x="1073" y="64"/>
                    <a:pt x="1073" y="64"/>
                  </a:cubicBezTo>
                  <a:lnTo>
                    <a:pt x="1073" y="53"/>
                  </a:lnTo>
                  <a:close/>
                  <a:moveTo>
                    <a:pt x="1048" y="87"/>
                  </a:moveTo>
                  <a:cubicBezTo>
                    <a:pt x="1048" y="102"/>
                    <a:pt x="1039" y="112"/>
                    <a:pt x="1023" y="112"/>
                  </a:cubicBezTo>
                  <a:cubicBezTo>
                    <a:pt x="1006" y="112"/>
                    <a:pt x="997" y="102"/>
                    <a:pt x="997" y="88"/>
                  </a:cubicBezTo>
                  <a:cubicBezTo>
                    <a:pt x="997" y="76"/>
                    <a:pt x="1005" y="64"/>
                    <a:pt x="1025" y="64"/>
                  </a:cubicBezTo>
                  <a:cubicBezTo>
                    <a:pt x="1048" y="64"/>
                    <a:pt x="1048" y="64"/>
                    <a:pt x="1048" y="64"/>
                  </a:cubicBezTo>
                  <a:cubicBezTo>
                    <a:pt x="1048" y="87"/>
                    <a:pt x="1048" y="87"/>
                    <a:pt x="1048" y="87"/>
                  </a:cubicBezTo>
                  <a:moveTo>
                    <a:pt x="43" y="259"/>
                  </a:moveTo>
                  <a:cubicBezTo>
                    <a:pt x="66" y="259"/>
                    <a:pt x="66" y="259"/>
                    <a:pt x="66" y="259"/>
                  </a:cubicBezTo>
                  <a:cubicBezTo>
                    <a:pt x="66" y="272"/>
                    <a:pt x="66" y="272"/>
                    <a:pt x="66" y="272"/>
                  </a:cubicBezTo>
                  <a:cubicBezTo>
                    <a:pt x="66" y="286"/>
                    <a:pt x="56" y="296"/>
                    <a:pt x="40" y="296"/>
                  </a:cubicBezTo>
                  <a:cubicBezTo>
                    <a:pt x="23" y="296"/>
                    <a:pt x="14" y="285"/>
                    <a:pt x="14" y="270"/>
                  </a:cubicBezTo>
                  <a:cubicBezTo>
                    <a:pt x="14" y="223"/>
                    <a:pt x="14" y="223"/>
                    <a:pt x="14" y="223"/>
                  </a:cubicBezTo>
                  <a:cubicBezTo>
                    <a:pt x="14" y="208"/>
                    <a:pt x="23" y="197"/>
                    <a:pt x="40" y="197"/>
                  </a:cubicBezTo>
                  <a:cubicBezTo>
                    <a:pt x="56" y="197"/>
                    <a:pt x="65" y="206"/>
                    <a:pt x="65" y="219"/>
                  </a:cubicBezTo>
                  <a:cubicBezTo>
                    <a:pt x="65" y="222"/>
                    <a:pt x="65" y="222"/>
                    <a:pt x="65" y="222"/>
                  </a:cubicBezTo>
                  <a:cubicBezTo>
                    <a:pt x="79" y="222"/>
                    <a:pt x="79" y="222"/>
                    <a:pt x="79" y="222"/>
                  </a:cubicBezTo>
                  <a:cubicBezTo>
                    <a:pt x="79" y="219"/>
                    <a:pt x="79" y="219"/>
                    <a:pt x="79" y="219"/>
                  </a:cubicBezTo>
                  <a:cubicBezTo>
                    <a:pt x="79" y="198"/>
                    <a:pt x="63" y="184"/>
                    <a:pt x="40" y="184"/>
                  </a:cubicBezTo>
                  <a:cubicBezTo>
                    <a:pt x="16" y="184"/>
                    <a:pt x="0" y="199"/>
                    <a:pt x="0" y="223"/>
                  </a:cubicBezTo>
                  <a:cubicBezTo>
                    <a:pt x="0" y="270"/>
                    <a:pt x="0" y="270"/>
                    <a:pt x="0" y="270"/>
                  </a:cubicBezTo>
                  <a:cubicBezTo>
                    <a:pt x="0" y="294"/>
                    <a:pt x="17" y="309"/>
                    <a:pt x="40" y="309"/>
                  </a:cubicBezTo>
                  <a:cubicBezTo>
                    <a:pt x="63" y="309"/>
                    <a:pt x="79" y="295"/>
                    <a:pt x="79" y="272"/>
                  </a:cubicBezTo>
                  <a:cubicBezTo>
                    <a:pt x="79" y="248"/>
                    <a:pt x="79" y="248"/>
                    <a:pt x="79" y="248"/>
                  </a:cubicBezTo>
                  <a:cubicBezTo>
                    <a:pt x="43" y="248"/>
                    <a:pt x="43" y="248"/>
                    <a:pt x="43" y="248"/>
                  </a:cubicBezTo>
                  <a:lnTo>
                    <a:pt x="43" y="259"/>
                  </a:lnTo>
                  <a:close/>
                  <a:moveTo>
                    <a:pt x="169" y="251"/>
                  </a:moveTo>
                  <a:cubicBezTo>
                    <a:pt x="169" y="239"/>
                    <a:pt x="169" y="239"/>
                    <a:pt x="169" y="239"/>
                  </a:cubicBezTo>
                  <a:cubicBezTo>
                    <a:pt x="119" y="239"/>
                    <a:pt x="119" y="239"/>
                    <a:pt x="119" y="239"/>
                  </a:cubicBezTo>
                  <a:cubicBezTo>
                    <a:pt x="119" y="199"/>
                    <a:pt x="119" y="199"/>
                    <a:pt x="119" y="199"/>
                  </a:cubicBezTo>
                  <a:cubicBezTo>
                    <a:pt x="173" y="199"/>
                    <a:pt x="173" y="199"/>
                    <a:pt x="173" y="199"/>
                  </a:cubicBezTo>
                  <a:cubicBezTo>
                    <a:pt x="173" y="186"/>
                    <a:pt x="173" y="186"/>
                    <a:pt x="173" y="186"/>
                  </a:cubicBezTo>
                  <a:cubicBezTo>
                    <a:pt x="105" y="186"/>
                    <a:pt x="105" y="186"/>
                    <a:pt x="105" y="186"/>
                  </a:cubicBezTo>
                  <a:cubicBezTo>
                    <a:pt x="105" y="307"/>
                    <a:pt x="105" y="307"/>
                    <a:pt x="105" y="307"/>
                  </a:cubicBezTo>
                  <a:cubicBezTo>
                    <a:pt x="175" y="307"/>
                    <a:pt x="175" y="307"/>
                    <a:pt x="175" y="307"/>
                  </a:cubicBezTo>
                  <a:cubicBezTo>
                    <a:pt x="175" y="294"/>
                    <a:pt x="175" y="294"/>
                    <a:pt x="175" y="294"/>
                  </a:cubicBezTo>
                  <a:cubicBezTo>
                    <a:pt x="119" y="294"/>
                    <a:pt x="119" y="294"/>
                    <a:pt x="119" y="294"/>
                  </a:cubicBezTo>
                  <a:cubicBezTo>
                    <a:pt x="119" y="251"/>
                    <a:pt x="119" y="251"/>
                    <a:pt x="119" y="251"/>
                  </a:cubicBezTo>
                  <a:lnTo>
                    <a:pt x="169" y="251"/>
                  </a:lnTo>
                  <a:close/>
                  <a:moveTo>
                    <a:pt x="275" y="223"/>
                  </a:moveTo>
                  <a:cubicBezTo>
                    <a:pt x="275" y="199"/>
                    <a:pt x="259" y="184"/>
                    <a:pt x="235" y="184"/>
                  </a:cubicBezTo>
                  <a:cubicBezTo>
                    <a:pt x="211" y="184"/>
                    <a:pt x="196" y="199"/>
                    <a:pt x="196" y="223"/>
                  </a:cubicBezTo>
                  <a:cubicBezTo>
                    <a:pt x="196" y="270"/>
                    <a:pt x="196" y="270"/>
                    <a:pt x="196" y="270"/>
                  </a:cubicBezTo>
                  <a:cubicBezTo>
                    <a:pt x="196" y="294"/>
                    <a:pt x="212" y="309"/>
                    <a:pt x="235" y="309"/>
                  </a:cubicBezTo>
                  <a:cubicBezTo>
                    <a:pt x="259" y="309"/>
                    <a:pt x="275" y="294"/>
                    <a:pt x="275" y="270"/>
                  </a:cubicBezTo>
                  <a:lnTo>
                    <a:pt x="275" y="223"/>
                  </a:lnTo>
                  <a:close/>
                  <a:moveTo>
                    <a:pt x="210" y="223"/>
                  </a:moveTo>
                  <a:cubicBezTo>
                    <a:pt x="210" y="208"/>
                    <a:pt x="219" y="197"/>
                    <a:pt x="235" y="197"/>
                  </a:cubicBezTo>
                  <a:cubicBezTo>
                    <a:pt x="252" y="197"/>
                    <a:pt x="261" y="208"/>
                    <a:pt x="261" y="223"/>
                  </a:cubicBezTo>
                  <a:cubicBezTo>
                    <a:pt x="261" y="270"/>
                    <a:pt x="261" y="270"/>
                    <a:pt x="261" y="270"/>
                  </a:cubicBezTo>
                  <a:cubicBezTo>
                    <a:pt x="261" y="285"/>
                    <a:pt x="252" y="296"/>
                    <a:pt x="235" y="296"/>
                  </a:cubicBezTo>
                  <a:cubicBezTo>
                    <a:pt x="219" y="296"/>
                    <a:pt x="210" y="285"/>
                    <a:pt x="210" y="270"/>
                  </a:cubicBezTo>
                  <a:lnTo>
                    <a:pt x="210" y="223"/>
                  </a:lnTo>
                  <a:close/>
                  <a:moveTo>
                    <a:pt x="376" y="221"/>
                  </a:moveTo>
                  <a:cubicBezTo>
                    <a:pt x="376" y="218"/>
                    <a:pt x="376" y="218"/>
                    <a:pt x="376" y="218"/>
                  </a:cubicBezTo>
                  <a:cubicBezTo>
                    <a:pt x="376" y="197"/>
                    <a:pt x="360" y="184"/>
                    <a:pt x="338" y="184"/>
                  </a:cubicBezTo>
                  <a:cubicBezTo>
                    <a:pt x="316" y="184"/>
                    <a:pt x="302" y="197"/>
                    <a:pt x="302" y="215"/>
                  </a:cubicBezTo>
                  <a:cubicBezTo>
                    <a:pt x="302" y="232"/>
                    <a:pt x="313" y="240"/>
                    <a:pt x="326" y="246"/>
                  </a:cubicBezTo>
                  <a:cubicBezTo>
                    <a:pt x="343" y="253"/>
                    <a:pt x="343" y="253"/>
                    <a:pt x="343" y="253"/>
                  </a:cubicBezTo>
                  <a:cubicBezTo>
                    <a:pt x="355" y="257"/>
                    <a:pt x="364" y="262"/>
                    <a:pt x="364" y="275"/>
                  </a:cubicBezTo>
                  <a:cubicBezTo>
                    <a:pt x="364" y="288"/>
                    <a:pt x="355" y="297"/>
                    <a:pt x="338" y="297"/>
                  </a:cubicBezTo>
                  <a:cubicBezTo>
                    <a:pt x="322" y="297"/>
                    <a:pt x="313" y="288"/>
                    <a:pt x="313" y="275"/>
                  </a:cubicBezTo>
                  <a:cubicBezTo>
                    <a:pt x="313" y="272"/>
                    <a:pt x="313" y="272"/>
                    <a:pt x="313" y="272"/>
                  </a:cubicBezTo>
                  <a:cubicBezTo>
                    <a:pt x="299" y="272"/>
                    <a:pt x="299" y="272"/>
                    <a:pt x="299" y="272"/>
                  </a:cubicBezTo>
                  <a:cubicBezTo>
                    <a:pt x="299" y="275"/>
                    <a:pt x="299" y="275"/>
                    <a:pt x="299" y="275"/>
                  </a:cubicBezTo>
                  <a:cubicBezTo>
                    <a:pt x="299" y="296"/>
                    <a:pt x="315" y="309"/>
                    <a:pt x="339" y="309"/>
                  </a:cubicBezTo>
                  <a:cubicBezTo>
                    <a:pt x="362" y="309"/>
                    <a:pt x="378" y="295"/>
                    <a:pt x="378" y="274"/>
                  </a:cubicBezTo>
                  <a:cubicBezTo>
                    <a:pt x="378" y="253"/>
                    <a:pt x="362" y="246"/>
                    <a:pt x="349" y="240"/>
                  </a:cubicBezTo>
                  <a:cubicBezTo>
                    <a:pt x="329" y="232"/>
                    <a:pt x="329" y="232"/>
                    <a:pt x="329" y="232"/>
                  </a:cubicBezTo>
                  <a:cubicBezTo>
                    <a:pt x="321" y="229"/>
                    <a:pt x="315" y="223"/>
                    <a:pt x="315" y="214"/>
                  </a:cubicBezTo>
                  <a:cubicBezTo>
                    <a:pt x="315" y="204"/>
                    <a:pt x="323" y="196"/>
                    <a:pt x="338" y="196"/>
                  </a:cubicBezTo>
                  <a:cubicBezTo>
                    <a:pt x="353" y="196"/>
                    <a:pt x="362" y="206"/>
                    <a:pt x="362" y="218"/>
                  </a:cubicBezTo>
                  <a:cubicBezTo>
                    <a:pt x="362" y="221"/>
                    <a:pt x="362" y="221"/>
                    <a:pt x="362" y="221"/>
                  </a:cubicBezTo>
                  <a:lnTo>
                    <a:pt x="376" y="221"/>
                  </a:lnTo>
                  <a:close/>
                  <a:moveTo>
                    <a:pt x="465" y="268"/>
                  </a:moveTo>
                  <a:cubicBezTo>
                    <a:pt x="465" y="272"/>
                    <a:pt x="465" y="272"/>
                    <a:pt x="465" y="272"/>
                  </a:cubicBezTo>
                  <a:cubicBezTo>
                    <a:pt x="465" y="286"/>
                    <a:pt x="456" y="296"/>
                    <a:pt x="440" y="296"/>
                  </a:cubicBezTo>
                  <a:cubicBezTo>
                    <a:pt x="424" y="296"/>
                    <a:pt x="414" y="285"/>
                    <a:pt x="414" y="270"/>
                  </a:cubicBezTo>
                  <a:cubicBezTo>
                    <a:pt x="414" y="223"/>
                    <a:pt x="414" y="223"/>
                    <a:pt x="414" y="223"/>
                  </a:cubicBezTo>
                  <a:cubicBezTo>
                    <a:pt x="414" y="208"/>
                    <a:pt x="424" y="197"/>
                    <a:pt x="440" y="197"/>
                  </a:cubicBezTo>
                  <a:cubicBezTo>
                    <a:pt x="456" y="197"/>
                    <a:pt x="465" y="207"/>
                    <a:pt x="465" y="221"/>
                  </a:cubicBezTo>
                  <a:cubicBezTo>
                    <a:pt x="465" y="224"/>
                    <a:pt x="465" y="224"/>
                    <a:pt x="465" y="224"/>
                  </a:cubicBezTo>
                  <a:cubicBezTo>
                    <a:pt x="479" y="224"/>
                    <a:pt x="479" y="224"/>
                    <a:pt x="479" y="224"/>
                  </a:cubicBezTo>
                  <a:cubicBezTo>
                    <a:pt x="479" y="221"/>
                    <a:pt x="479" y="221"/>
                    <a:pt x="479" y="221"/>
                  </a:cubicBezTo>
                  <a:cubicBezTo>
                    <a:pt x="479" y="198"/>
                    <a:pt x="463" y="184"/>
                    <a:pt x="440" y="184"/>
                  </a:cubicBezTo>
                  <a:cubicBezTo>
                    <a:pt x="416" y="184"/>
                    <a:pt x="401" y="199"/>
                    <a:pt x="401" y="223"/>
                  </a:cubicBezTo>
                  <a:cubicBezTo>
                    <a:pt x="401" y="270"/>
                    <a:pt x="401" y="270"/>
                    <a:pt x="401" y="270"/>
                  </a:cubicBezTo>
                  <a:cubicBezTo>
                    <a:pt x="401" y="294"/>
                    <a:pt x="417" y="309"/>
                    <a:pt x="440" y="309"/>
                  </a:cubicBezTo>
                  <a:cubicBezTo>
                    <a:pt x="463" y="309"/>
                    <a:pt x="479" y="295"/>
                    <a:pt x="479" y="272"/>
                  </a:cubicBezTo>
                  <a:cubicBezTo>
                    <a:pt x="479" y="268"/>
                    <a:pt x="479" y="268"/>
                    <a:pt x="479" y="268"/>
                  </a:cubicBezTo>
                  <a:lnTo>
                    <a:pt x="465" y="268"/>
                  </a:lnTo>
                  <a:close/>
                  <a:moveTo>
                    <a:pt x="522" y="186"/>
                  </a:moveTo>
                  <a:cubicBezTo>
                    <a:pt x="508" y="186"/>
                    <a:pt x="508" y="186"/>
                    <a:pt x="508" y="186"/>
                  </a:cubicBezTo>
                  <a:cubicBezTo>
                    <a:pt x="508" y="307"/>
                    <a:pt x="508" y="307"/>
                    <a:pt x="508" y="307"/>
                  </a:cubicBezTo>
                  <a:cubicBezTo>
                    <a:pt x="522" y="307"/>
                    <a:pt x="522" y="307"/>
                    <a:pt x="522" y="307"/>
                  </a:cubicBezTo>
                  <a:lnTo>
                    <a:pt x="522" y="186"/>
                  </a:lnTo>
                  <a:close/>
                  <a:moveTo>
                    <a:pt x="620" y="251"/>
                  </a:moveTo>
                  <a:cubicBezTo>
                    <a:pt x="620" y="239"/>
                    <a:pt x="620" y="239"/>
                    <a:pt x="620" y="239"/>
                  </a:cubicBezTo>
                  <a:cubicBezTo>
                    <a:pt x="570" y="239"/>
                    <a:pt x="570" y="239"/>
                    <a:pt x="570" y="239"/>
                  </a:cubicBezTo>
                  <a:cubicBezTo>
                    <a:pt x="570" y="199"/>
                    <a:pt x="570" y="199"/>
                    <a:pt x="570" y="199"/>
                  </a:cubicBezTo>
                  <a:cubicBezTo>
                    <a:pt x="625" y="199"/>
                    <a:pt x="625" y="199"/>
                    <a:pt x="625" y="199"/>
                  </a:cubicBezTo>
                  <a:cubicBezTo>
                    <a:pt x="625" y="186"/>
                    <a:pt x="625" y="186"/>
                    <a:pt x="625" y="186"/>
                  </a:cubicBezTo>
                  <a:cubicBezTo>
                    <a:pt x="556" y="186"/>
                    <a:pt x="556" y="186"/>
                    <a:pt x="556" y="186"/>
                  </a:cubicBezTo>
                  <a:cubicBezTo>
                    <a:pt x="556" y="307"/>
                    <a:pt x="556" y="307"/>
                    <a:pt x="556" y="307"/>
                  </a:cubicBezTo>
                  <a:cubicBezTo>
                    <a:pt x="626" y="307"/>
                    <a:pt x="626" y="307"/>
                    <a:pt x="626" y="307"/>
                  </a:cubicBezTo>
                  <a:cubicBezTo>
                    <a:pt x="626" y="294"/>
                    <a:pt x="626" y="294"/>
                    <a:pt x="626" y="294"/>
                  </a:cubicBezTo>
                  <a:cubicBezTo>
                    <a:pt x="570" y="294"/>
                    <a:pt x="570" y="294"/>
                    <a:pt x="570" y="294"/>
                  </a:cubicBezTo>
                  <a:cubicBezTo>
                    <a:pt x="570" y="251"/>
                    <a:pt x="570" y="251"/>
                    <a:pt x="570" y="251"/>
                  </a:cubicBezTo>
                  <a:lnTo>
                    <a:pt x="620" y="251"/>
                  </a:lnTo>
                  <a:close/>
                  <a:moveTo>
                    <a:pt x="731" y="186"/>
                  </a:moveTo>
                  <a:cubicBezTo>
                    <a:pt x="718" y="186"/>
                    <a:pt x="718" y="186"/>
                    <a:pt x="718" y="186"/>
                  </a:cubicBezTo>
                  <a:cubicBezTo>
                    <a:pt x="718" y="278"/>
                    <a:pt x="718" y="278"/>
                    <a:pt x="718" y="278"/>
                  </a:cubicBezTo>
                  <a:cubicBezTo>
                    <a:pt x="666" y="186"/>
                    <a:pt x="666" y="186"/>
                    <a:pt x="666" y="186"/>
                  </a:cubicBezTo>
                  <a:cubicBezTo>
                    <a:pt x="654" y="186"/>
                    <a:pt x="654" y="186"/>
                    <a:pt x="654" y="186"/>
                  </a:cubicBezTo>
                  <a:cubicBezTo>
                    <a:pt x="654" y="307"/>
                    <a:pt x="654" y="307"/>
                    <a:pt x="654" y="307"/>
                  </a:cubicBezTo>
                  <a:cubicBezTo>
                    <a:pt x="667" y="307"/>
                    <a:pt x="667" y="307"/>
                    <a:pt x="667" y="307"/>
                  </a:cubicBezTo>
                  <a:cubicBezTo>
                    <a:pt x="667" y="214"/>
                    <a:pt x="667" y="214"/>
                    <a:pt x="667" y="214"/>
                  </a:cubicBezTo>
                  <a:cubicBezTo>
                    <a:pt x="719" y="307"/>
                    <a:pt x="719" y="307"/>
                    <a:pt x="719" y="307"/>
                  </a:cubicBezTo>
                  <a:cubicBezTo>
                    <a:pt x="731" y="307"/>
                    <a:pt x="731" y="307"/>
                    <a:pt x="731" y="307"/>
                  </a:cubicBezTo>
                  <a:lnTo>
                    <a:pt x="731" y="186"/>
                  </a:lnTo>
                  <a:close/>
                  <a:moveTo>
                    <a:pt x="749" y="199"/>
                  </a:moveTo>
                  <a:cubicBezTo>
                    <a:pt x="781" y="199"/>
                    <a:pt x="781" y="199"/>
                    <a:pt x="781" y="199"/>
                  </a:cubicBezTo>
                  <a:cubicBezTo>
                    <a:pt x="781" y="307"/>
                    <a:pt x="781" y="307"/>
                    <a:pt x="781" y="307"/>
                  </a:cubicBezTo>
                  <a:cubicBezTo>
                    <a:pt x="795" y="307"/>
                    <a:pt x="795" y="307"/>
                    <a:pt x="795" y="307"/>
                  </a:cubicBezTo>
                  <a:cubicBezTo>
                    <a:pt x="795" y="199"/>
                    <a:pt x="795" y="199"/>
                    <a:pt x="795" y="199"/>
                  </a:cubicBezTo>
                  <a:cubicBezTo>
                    <a:pt x="827" y="199"/>
                    <a:pt x="827" y="199"/>
                    <a:pt x="827" y="199"/>
                  </a:cubicBezTo>
                  <a:cubicBezTo>
                    <a:pt x="827" y="186"/>
                    <a:pt x="827" y="186"/>
                    <a:pt x="827" y="186"/>
                  </a:cubicBezTo>
                  <a:cubicBezTo>
                    <a:pt x="749" y="186"/>
                    <a:pt x="749" y="186"/>
                    <a:pt x="749" y="186"/>
                  </a:cubicBezTo>
                  <a:lnTo>
                    <a:pt x="749" y="199"/>
                  </a:lnTo>
                  <a:close/>
                  <a:moveTo>
                    <a:pt x="863" y="186"/>
                  </a:moveTo>
                  <a:cubicBezTo>
                    <a:pt x="849" y="186"/>
                    <a:pt x="849" y="186"/>
                    <a:pt x="849" y="186"/>
                  </a:cubicBezTo>
                  <a:cubicBezTo>
                    <a:pt x="849" y="307"/>
                    <a:pt x="849" y="307"/>
                    <a:pt x="849" y="307"/>
                  </a:cubicBezTo>
                  <a:cubicBezTo>
                    <a:pt x="863" y="307"/>
                    <a:pt x="863" y="307"/>
                    <a:pt x="863" y="307"/>
                  </a:cubicBezTo>
                  <a:lnTo>
                    <a:pt x="863" y="186"/>
                  </a:lnTo>
                  <a:close/>
                  <a:moveTo>
                    <a:pt x="967" y="221"/>
                  </a:moveTo>
                  <a:cubicBezTo>
                    <a:pt x="967" y="218"/>
                    <a:pt x="967" y="218"/>
                    <a:pt x="967" y="218"/>
                  </a:cubicBezTo>
                  <a:cubicBezTo>
                    <a:pt x="967" y="197"/>
                    <a:pt x="952" y="184"/>
                    <a:pt x="930" y="184"/>
                  </a:cubicBezTo>
                  <a:cubicBezTo>
                    <a:pt x="908" y="184"/>
                    <a:pt x="893" y="197"/>
                    <a:pt x="893" y="215"/>
                  </a:cubicBezTo>
                  <a:cubicBezTo>
                    <a:pt x="893" y="232"/>
                    <a:pt x="904" y="240"/>
                    <a:pt x="918" y="246"/>
                  </a:cubicBezTo>
                  <a:cubicBezTo>
                    <a:pt x="935" y="253"/>
                    <a:pt x="935" y="253"/>
                    <a:pt x="935" y="253"/>
                  </a:cubicBezTo>
                  <a:cubicBezTo>
                    <a:pt x="946" y="257"/>
                    <a:pt x="956" y="262"/>
                    <a:pt x="956" y="275"/>
                  </a:cubicBezTo>
                  <a:cubicBezTo>
                    <a:pt x="956" y="288"/>
                    <a:pt x="946" y="297"/>
                    <a:pt x="930" y="297"/>
                  </a:cubicBezTo>
                  <a:cubicBezTo>
                    <a:pt x="914" y="297"/>
                    <a:pt x="904" y="288"/>
                    <a:pt x="904" y="275"/>
                  </a:cubicBezTo>
                  <a:cubicBezTo>
                    <a:pt x="904" y="272"/>
                    <a:pt x="904" y="272"/>
                    <a:pt x="904" y="272"/>
                  </a:cubicBezTo>
                  <a:cubicBezTo>
                    <a:pt x="891" y="272"/>
                    <a:pt x="891" y="272"/>
                    <a:pt x="891" y="272"/>
                  </a:cubicBezTo>
                  <a:cubicBezTo>
                    <a:pt x="891" y="275"/>
                    <a:pt x="891" y="275"/>
                    <a:pt x="891" y="275"/>
                  </a:cubicBezTo>
                  <a:cubicBezTo>
                    <a:pt x="891" y="296"/>
                    <a:pt x="907" y="309"/>
                    <a:pt x="930" y="309"/>
                  </a:cubicBezTo>
                  <a:cubicBezTo>
                    <a:pt x="953" y="309"/>
                    <a:pt x="969" y="295"/>
                    <a:pt x="969" y="274"/>
                  </a:cubicBezTo>
                  <a:cubicBezTo>
                    <a:pt x="969" y="253"/>
                    <a:pt x="954" y="246"/>
                    <a:pt x="940" y="240"/>
                  </a:cubicBezTo>
                  <a:cubicBezTo>
                    <a:pt x="920" y="232"/>
                    <a:pt x="920" y="232"/>
                    <a:pt x="920" y="232"/>
                  </a:cubicBezTo>
                  <a:cubicBezTo>
                    <a:pt x="913" y="229"/>
                    <a:pt x="907" y="223"/>
                    <a:pt x="907" y="214"/>
                  </a:cubicBezTo>
                  <a:cubicBezTo>
                    <a:pt x="907" y="204"/>
                    <a:pt x="915" y="196"/>
                    <a:pt x="930" y="196"/>
                  </a:cubicBezTo>
                  <a:cubicBezTo>
                    <a:pt x="945" y="196"/>
                    <a:pt x="954" y="206"/>
                    <a:pt x="954" y="218"/>
                  </a:cubicBezTo>
                  <a:cubicBezTo>
                    <a:pt x="954" y="221"/>
                    <a:pt x="954" y="221"/>
                    <a:pt x="954" y="221"/>
                  </a:cubicBezTo>
                  <a:lnTo>
                    <a:pt x="967" y="221"/>
                  </a:lnTo>
                  <a:close/>
                  <a:moveTo>
                    <a:pt x="979" y="199"/>
                  </a:moveTo>
                  <a:cubicBezTo>
                    <a:pt x="1011" y="199"/>
                    <a:pt x="1011" y="199"/>
                    <a:pt x="1011" y="199"/>
                  </a:cubicBezTo>
                  <a:cubicBezTo>
                    <a:pt x="1011" y="307"/>
                    <a:pt x="1011" y="307"/>
                    <a:pt x="1011" y="307"/>
                  </a:cubicBezTo>
                  <a:cubicBezTo>
                    <a:pt x="1025" y="307"/>
                    <a:pt x="1025" y="307"/>
                    <a:pt x="1025" y="307"/>
                  </a:cubicBezTo>
                  <a:cubicBezTo>
                    <a:pt x="1025" y="199"/>
                    <a:pt x="1025" y="199"/>
                    <a:pt x="1025" y="199"/>
                  </a:cubicBezTo>
                  <a:cubicBezTo>
                    <a:pt x="1057" y="199"/>
                    <a:pt x="1057" y="199"/>
                    <a:pt x="1057" y="199"/>
                  </a:cubicBezTo>
                  <a:cubicBezTo>
                    <a:pt x="1057" y="186"/>
                    <a:pt x="1057" y="186"/>
                    <a:pt x="1057" y="186"/>
                  </a:cubicBezTo>
                  <a:cubicBezTo>
                    <a:pt x="979" y="186"/>
                    <a:pt x="979" y="186"/>
                    <a:pt x="979" y="186"/>
                  </a:cubicBezTo>
                  <a:lnTo>
                    <a:pt x="979" y="199"/>
                  </a:lnTo>
                  <a:close/>
                  <a:moveTo>
                    <a:pt x="1143" y="221"/>
                  </a:moveTo>
                  <a:cubicBezTo>
                    <a:pt x="1143" y="218"/>
                    <a:pt x="1143" y="218"/>
                    <a:pt x="1143" y="218"/>
                  </a:cubicBezTo>
                  <a:cubicBezTo>
                    <a:pt x="1143" y="197"/>
                    <a:pt x="1127" y="184"/>
                    <a:pt x="1105" y="184"/>
                  </a:cubicBezTo>
                  <a:cubicBezTo>
                    <a:pt x="1083" y="184"/>
                    <a:pt x="1069" y="197"/>
                    <a:pt x="1069" y="215"/>
                  </a:cubicBezTo>
                  <a:cubicBezTo>
                    <a:pt x="1069" y="232"/>
                    <a:pt x="1080" y="240"/>
                    <a:pt x="1093" y="246"/>
                  </a:cubicBezTo>
                  <a:cubicBezTo>
                    <a:pt x="1111" y="253"/>
                    <a:pt x="1111" y="253"/>
                    <a:pt x="1111" y="253"/>
                  </a:cubicBezTo>
                  <a:cubicBezTo>
                    <a:pt x="1122" y="257"/>
                    <a:pt x="1131" y="262"/>
                    <a:pt x="1131" y="275"/>
                  </a:cubicBezTo>
                  <a:cubicBezTo>
                    <a:pt x="1131" y="288"/>
                    <a:pt x="1122" y="297"/>
                    <a:pt x="1105" y="297"/>
                  </a:cubicBezTo>
                  <a:cubicBezTo>
                    <a:pt x="1089" y="297"/>
                    <a:pt x="1080" y="288"/>
                    <a:pt x="1080" y="275"/>
                  </a:cubicBezTo>
                  <a:cubicBezTo>
                    <a:pt x="1080" y="272"/>
                    <a:pt x="1080" y="272"/>
                    <a:pt x="1080" y="272"/>
                  </a:cubicBezTo>
                  <a:cubicBezTo>
                    <a:pt x="1066" y="272"/>
                    <a:pt x="1066" y="272"/>
                    <a:pt x="1066" y="272"/>
                  </a:cubicBezTo>
                  <a:cubicBezTo>
                    <a:pt x="1066" y="275"/>
                    <a:pt x="1066" y="275"/>
                    <a:pt x="1066" y="275"/>
                  </a:cubicBezTo>
                  <a:cubicBezTo>
                    <a:pt x="1066" y="296"/>
                    <a:pt x="1082" y="309"/>
                    <a:pt x="1106" y="309"/>
                  </a:cubicBezTo>
                  <a:cubicBezTo>
                    <a:pt x="1129" y="309"/>
                    <a:pt x="1145" y="295"/>
                    <a:pt x="1145" y="274"/>
                  </a:cubicBezTo>
                  <a:cubicBezTo>
                    <a:pt x="1145" y="253"/>
                    <a:pt x="1129" y="246"/>
                    <a:pt x="1116" y="240"/>
                  </a:cubicBezTo>
                  <a:cubicBezTo>
                    <a:pt x="1096" y="232"/>
                    <a:pt x="1096" y="232"/>
                    <a:pt x="1096" y="232"/>
                  </a:cubicBezTo>
                  <a:cubicBezTo>
                    <a:pt x="1088" y="229"/>
                    <a:pt x="1082" y="223"/>
                    <a:pt x="1082" y="214"/>
                  </a:cubicBezTo>
                  <a:cubicBezTo>
                    <a:pt x="1082" y="204"/>
                    <a:pt x="1091" y="196"/>
                    <a:pt x="1105" y="196"/>
                  </a:cubicBezTo>
                  <a:cubicBezTo>
                    <a:pt x="1120" y="196"/>
                    <a:pt x="1129" y="206"/>
                    <a:pt x="1129" y="218"/>
                  </a:cubicBezTo>
                  <a:cubicBezTo>
                    <a:pt x="1129" y="221"/>
                    <a:pt x="1129" y="221"/>
                    <a:pt x="1129" y="221"/>
                  </a:cubicBezTo>
                  <a:lnTo>
                    <a:pt x="1143" y="221"/>
                  </a:lnTo>
                  <a:close/>
                  <a:moveTo>
                    <a:pt x="151" y="445"/>
                  </a:moveTo>
                  <a:cubicBezTo>
                    <a:pt x="176" y="445"/>
                    <a:pt x="176" y="445"/>
                    <a:pt x="176" y="445"/>
                  </a:cubicBezTo>
                  <a:cubicBezTo>
                    <a:pt x="188" y="445"/>
                    <a:pt x="197" y="437"/>
                    <a:pt x="197" y="425"/>
                  </a:cubicBezTo>
                  <a:cubicBezTo>
                    <a:pt x="197" y="416"/>
                    <a:pt x="192" y="410"/>
                    <a:pt x="185" y="408"/>
                  </a:cubicBezTo>
                  <a:cubicBezTo>
                    <a:pt x="185" y="408"/>
                    <a:pt x="185" y="408"/>
                    <a:pt x="185" y="408"/>
                  </a:cubicBezTo>
                  <a:cubicBezTo>
                    <a:pt x="191" y="405"/>
                    <a:pt x="195" y="400"/>
                    <a:pt x="195" y="392"/>
                  </a:cubicBezTo>
                  <a:cubicBezTo>
                    <a:pt x="195" y="381"/>
                    <a:pt x="186" y="374"/>
                    <a:pt x="174" y="374"/>
                  </a:cubicBezTo>
                  <a:cubicBezTo>
                    <a:pt x="151" y="374"/>
                    <a:pt x="151" y="374"/>
                    <a:pt x="151" y="374"/>
                  </a:cubicBezTo>
                  <a:lnTo>
                    <a:pt x="151" y="445"/>
                  </a:lnTo>
                  <a:close/>
                  <a:moveTo>
                    <a:pt x="173" y="380"/>
                  </a:moveTo>
                  <a:cubicBezTo>
                    <a:pt x="181" y="380"/>
                    <a:pt x="187" y="385"/>
                    <a:pt x="187" y="392"/>
                  </a:cubicBezTo>
                  <a:cubicBezTo>
                    <a:pt x="187" y="400"/>
                    <a:pt x="182" y="405"/>
                    <a:pt x="173" y="405"/>
                  </a:cubicBezTo>
                  <a:cubicBezTo>
                    <a:pt x="159" y="405"/>
                    <a:pt x="159" y="405"/>
                    <a:pt x="159" y="405"/>
                  </a:cubicBezTo>
                  <a:cubicBezTo>
                    <a:pt x="159" y="380"/>
                    <a:pt x="159" y="380"/>
                    <a:pt x="159" y="380"/>
                  </a:cubicBezTo>
                  <a:lnTo>
                    <a:pt x="173" y="380"/>
                  </a:lnTo>
                  <a:close/>
                  <a:moveTo>
                    <a:pt x="175" y="412"/>
                  </a:moveTo>
                  <a:cubicBezTo>
                    <a:pt x="183" y="412"/>
                    <a:pt x="188" y="417"/>
                    <a:pt x="188" y="425"/>
                  </a:cubicBezTo>
                  <a:cubicBezTo>
                    <a:pt x="188" y="433"/>
                    <a:pt x="183" y="438"/>
                    <a:pt x="175" y="438"/>
                  </a:cubicBezTo>
                  <a:cubicBezTo>
                    <a:pt x="159" y="438"/>
                    <a:pt x="159" y="438"/>
                    <a:pt x="159" y="438"/>
                  </a:cubicBezTo>
                  <a:cubicBezTo>
                    <a:pt x="159" y="412"/>
                    <a:pt x="159" y="412"/>
                    <a:pt x="159" y="412"/>
                  </a:cubicBezTo>
                  <a:lnTo>
                    <a:pt x="175" y="412"/>
                  </a:lnTo>
                  <a:close/>
                  <a:moveTo>
                    <a:pt x="260" y="445"/>
                  </a:moveTo>
                  <a:cubicBezTo>
                    <a:pt x="247" y="415"/>
                    <a:pt x="247" y="415"/>
                    <a:pt x="247" y="415"/>
                  </a:cubicBezTo>
                  <a:cubicBezTo>
                    <a:pt x="255" y="411"/>
                    <a:pt x="260" y="404"/>
                    <a:pt x="260" y="395"/>
                  </a:cubicBezTo>
                  <a:cubicBezTo>
                    <a:pt x="260" y="382"/>
                    <a:pt x="250" y="374"/>
                    <a:pt x="236" y="374"/>
                  </a:cubicBezTo>
                  <a:cubicBezTo>
                    <a:pt x="214" y="374"/>
                    <a:pt x="214" y="374"/>
                    <a:pt x="214" y="374"/>
                  </a:cubicBezTo>
                  <a:cubicBezTo>
                    <a:pt x="214" y="445"/>
                    <a:pt x="214" y="445"/>
                    <a:pt x="214" y="445"/>
                  </a:cubicBezTo>
                  <a:cubicBezTo>
                    <a:pt x="223" y="445"/>
                    <a:pt x="223" y="445"/>
                    <a:pt x="223" y="445"/>
                  </a:cubicBezTo>
                  <a:cubicBezTo>
                    <a:pt x="223" y="417"/>
                    <a:pt x="223" y="417"/>
                    <a:pt x="223" y="417"/>
                  </a:cubicBezTo>
                  <a:cubicBezTo>
                    <a:pt x="236" y="417"/>
                    <a:pt x="236" y="417"/>
                    <a:pt x="236" y="417"/>
                  </a:cubicBezTo>
                  <a:cubicBezTo>
                    <a:pt x="237" y="417"/>
                    <a:pt x="238" y="417"/>
                    <a:pt x="239" y="417"/>
                  </a:cubicBezTo>
                  <a:cubicBezTo>
                    <a:pt x="251" y="445"/>
                    <a:pt x="251" y="445"/>
                    <a:pt x="251" y="445"/>
                  </a:cubicBezTo>
                  <a:lnTo>
                    <a:pt x="260" y="445"/>
                  </a:lnTo>
                  <a:close/>
                  <a:moveTo>
                    <a:pt x="236" y="381"/>
                  </a:moveTo>
                  <a:cubicBezTo>
                    <a:pt x="246" y="381"/>
                    <a:pt x="252" y="386"/>
                    <a:pt x="252" y="395"/>
                  </a:cubicBezTo>
                  <a:cubicBezTo>
                    <a:pt x="252" y="404"/>
                    <a:pt x="246" y="410"/>
                    <a:pt x="236" y="410"/>
                  </a:cubicBezTo>
                  <a:cubicBezTo>
                    <a:pt x="223" y="410"/>
                    <a:pt x="223" y="410"/>
                    <a:pt x="223" y="410"/>
                  </a:cubicBezTo>
                  <a:cubicBezTo>
                    <a:pt x="223" y="381"/>
                    <a:pt x="223" y="381"/>
                    <a:pt x="223" y="381"/>
                  </a:cubicBezTo>
                  <a:lnTo>
                    <a:pt x="236" y="381"/>
                  </a:lnTo>
                  <a:close/>
                  <a:moveTo>
                    <a:pt x="287" y="374"/>
                  </a:moveTo>
                  <a:cubicBezTo>
                    <a:pt x="279" y="374"/>
                    <a:pt x="279" y="374"/>
                    <a:pt x="279" y="374"/>
                  </a:cubicBezTo>
                  <a:cubicBezTo>
                    <a:pt x="279" y="445"/>
                    <a:pt x="279" y="445"/>
                    <a:pt x="279" y="445"/>
                  </a:cubicBezTo>
                  <a:cubicBezTo>
                    <a:pt x="287" y="445"/>
                    <a:pt x="287" y="445"/>
                    <a:pt x="287" y="445"/>
                  </a:cubicBezTo>
                  <a:lnTo>
                    <a:pt x="287" y="374"/>
                  </a:lnTo>
                  <a:close/>
                  <a:moveTo>
                    <a:pt x="302" y="381"/>
                  </a:moveTo>
                  <a:cubicBezTo>
                    <a:pt x="320" y="381"/>
                    <a:pt x="320" y="381"/>
                    <a:pt x="320" y="381"/>
                  </a:cubicBezTo>
                  <a:cubicBezTo>
                    <a:pt x="320" y="445"/>
                    <a:pt x="320" y="445"/>
                    <a:pt x="320" y="445"/>
                  </a:cubicBezTo>
                  <a:cubicBezTo>
                    <a:pt x="329" y="445"/>
                    <a:pt x="329" y="445"/>
                    <a:pt x="329" y="445"/>
                  </a:cubicBezTo>
                  <a:cubicBezTo>
                    <a:pt x="329" y="381"/>
                    <a:pt x="329" y="381"/>
                    <a:pt x="329" y="381"/>
                  </a:cubicBezTo>
                  <a:cubicBezTo>
                    <a:pt x="347" y="381"/>
                    <a:pt x="347" y="381"/>
                    <a:pt x="347" y="381"/>
                  </a:cubicBezTo>
                  <a:cubicBezTo>
                    <a:pt x="347" y="374"/>
                    <a:pt x="347" y="374"/>
                    <a:pt x="347" y="374"/>
                  </a:cubicBezTo>
                  <a:cubicBezTo>
                    <a:pt x="302" y="374"/>
                    <a:pt x="302" y="374"/>
                    <a:pt x="302" y="374"/>
                  </a:cubicBezTo>
                  <a:lnTo>
                    <a:pt x="302" y="381"/>
                  </a:lnTo>
                  <a:close/>
                  <a:moveTo>
                    <a:pt x="370" y="374"/>
                  </a:moveTo>
                  <a:cubicBezTo>
                    <a:pt x="362" y="374"/>
                    <a:pt x="362" y="374"/>
                    <a:pt x="362" y="374"/>
                  </a:cubicBezTo>
                  <a:cubicBezTo>
                    <a:pt x="362" y="445"/>
                    <a:pt x="362" y="445"/>
                    <a:pt x="362" y="445"/>
                  </a:cubicBezTo>
                  <a:cubicBezTo>
                    <a:pt x="370" y="445"/>
                    <a:pt x="370" y="445"/>
                    <a:pt x="370" y="445"/>
                  </a:cubicBezTo>
                  <a:lnTo>
                    <a:pt x="370" y="374"/>
                  </a:lnTo>
                  <a:close/>
                  <a:moveTo>
                    <a:pt x="433" y="394"/>
                  </a:moveTo>
                  <a:cubicBezTo>
                    <a:pt x="433" y="393"/>
                    <a:pt x="433" y="393"/>
                    <a:pt x="433" y="393"/>
                  </a:cubicBezTo>
                  <a:cubicBezTo>
                    <a:pt x="433" y="380"/>
                    <a:pt x="424" y="372"/>
                    <a:pt x="411" y="372"/>
                  </a:cubicBezTo>
                  <a:cubicBezTo>
                    <a:pt x="398" y="372"/>
                    <a:pt x="389" y="380"/>
                    <a:pt x="389" y="391"/>
                  </a:cubicBezTo>
                  <a:cubicBezTo>
                    <a:pt x="389" y="400"/>
                    <a:pt x="396" y="406"/>
                    <a:pt x="404" y="409"/>
                  </a:cubicBezTo>
                  <a:cubicBezTo>
                    <a:pt x="414" y="413"/>
                    <a:pt x="414" y="413"/>
                    <a:pt x="414" y="413"/>
                  </a:cubicBezTo>
                  <a:cubicBezTo>
                    <a:pt x="420" y="415"/>
                    <a:pt x="426" y="418"/>
                    <a:pt x="426" y="426"/>
                  </a:cubicBezTo>
                  <a:cubicBezTo>
                    <a:pt x="426" y="433"/>
                    <a:pt x="420" y="439"/>
                    <a:pt x="411" y="439"/>
                  </a:cubicBezTo>
                  <a:cubicBezTo>
                    <a:pt x="401" y="439"/>
                    <a:pt x="396" y="433"/>
                    <a:pt x="396" y="426"/>
                  </a:cubicBezTo>
                  <a:cubicBezTo>
                    <a:pt x="396" y="424"/>
                    <a:pt x="396" y="424"/>
                    <a:pt x="396" y="424"/>
                  </a:cubicBezTo>
                  <a:cubicBezTo>
                    <a:pt x="387" y="424"/>
                    <a:pt x="387" y="424"/>
                    <a:pt x="387" y="424"/>
                  </a:cubicBezTo>
                  <a:cubicBezTo>
                    <a:pt x="387" y="426"/>
                    <a:pt x="387" y="426"/>
                    <a:pt x="387" y="426"/>
                  </a:cubicBezTo>
                  <a:cubicBezTo>
                    <a:pt x="387" y="438"/>
                    <a:pt x="397" y="446"/>
                    <a:pt x="411" y="446"/>
                  </a:cubicBezTo>
                  <a:cubicBezTo>
                    <a:pt x="425" y="446"/>
                    <a:pt x="434" y="438"/>
                    <a:pt x="434" y="425"/>
                  </a:cubicBezTo>
                  <a:cubicBezTo>
                    <a:pt x="434" y="413"/>
                    <a:pt x="425" y="409"/>
                    <a:pt x="417" y="405"/>
                  </a:cubicBezTo>
                  <a:cubicBezTo>
                    <a:pt x="405" y="401"/>
                    <a:pt x="405" y="401"/>
                    <a:pt x="405" y="401"/>
                  </a:cubicBezTo>
                  <a:cubicBezTo>
                    <a:pt x="400" y="399"/>
                    <a:pt x="397" y="395"/>
                    <a:pt x="397" y="390"/>
                  </a:cubicBezTo>
                  <a:cubicBezTo>
                    <a:pt x="397" y="384"/>
                    <a:pt x="402" y="379"/>
                    <a:pt x="411" y="379"/>
                  </a:cubicBezTo>
                  <a:cubicBezTo>
                    <a:pt x="420" y="379"/>
                    <a:pt x="425" y="385"/>
                    <a:pt x="425" y="392"/>
                  </a:cubicBezTo>
                  <a:cubicBezTo>
                    <a:pt x="425" y="394"/>
                    <a:pt x="425" y="394"/>
                    <a:pt x="425" y="394"/>
                  </a:cubicBezTo>
                  <a:lnTo>
                    <a:pt x="433" y="394"/>
                  </a:lnTo>
                  <a:close/>
                  <a:moveTo>
                    <a:pt x="497" y="374"/>
                  </a:moveTo>
                  <a:cubicBezTo>
                    <a:pt x="489" y="374"/>
                    <a:pt x="489" y="374"/>
                    <a:pt x="489" y="374"/>
                  </a:cubicBezTo>
                  <a:cubicBezTo>
                    <a:pt x="489" y="405"/>
                    <a:pt x="489" y="405"/>
                    <a:pt x="489" y="405"/>
                  </a:cubicBezTo>
                  <a:cubicBezTo>
                    <a:pt x="460" y="405"/>
                    <a:pt x="460" y="405"/>
                    <a:pt x="460" y="405"/>
                  </a:cubicBezTo>
                  <a:cubicBezTo>
                    <a:pt x="460" y="374"/>
                    <a:pt x="460" y="374"/>
                    <a:pt x="460" y="374"/>
                  </a:cubicBezTo>
                  <a:cubicBezTo>
                    <a:pt x="451" y="374"/>
                    <a:pt x="451" y="374"/>
                    <a:pt x="451" y="374"/>
                  </a:cubicBezTo>
                  <a:cubicBezTo>
                    <a:pt x="451" y="445"/>
                    <a:pt x="451" y="445"/>
                    <a:pt x="451" y="445"/>
                  </a:cubicBezTo>
                  <a:cubicBezTo>
                    <a:pt x="460" y="445"/>
                    <a:pt x="460" y="445"/>
                    <a:pt x="460" y="445"/>
                  </a:cubicBezTo>
                  <a:cubicBezTo>
                    <a:pt x="460" y="412"/>
                    <a:pt x="460" y="412"/>
                    <a:pt x="460" y="412"/>
                  </a:cubicBezTo>
                  <a:cubicBezTo>
                    <a:pt x="489" y="412"/>
                    <a:pt x="489" y="412"/>
                    <a:pt x="489" y="412"/>
                  </a:cubicBezTo>
                  <a:cubicBezTo>
                    <a:pt x="489" y="445"/>
                    <a:pt x="489" y="445"/>
                    <a:pt x="489" y="445"/>
                  </a:cubicBezTo>
                  <a:cubicBezTo>
                    <a:pt x="497" y="445"/>
                    <a:pt x="497" y="445"/>
                    <a:pt x="497" y="445"/>
                  </a:cubicBezTo>
                  <a:lnTo>
                    <a:pt x="497" y="374"/>
                  </a:lnTo>
                  <a:close/>
                  <a:moveTo>
                    <a:pt x="581" y="422"/>
                  </a:moveTo>
                  <a:cubicBezTo>
                    <a:pt x="581" y="424"/>
                    <a:pt x="581" y="424"/>
                    <a:pt x="581" y="424"/>
                  </a:cubicBezTo>
                  <a:cubicBezTo>
                    <a:pt x="581" y="432"/>
                    <a:pt x="576" y="438"/>
                    <a:pt x="566" y="438"/>
                  </a:cubicBezTo>
                  <a:cubicBezTo>
                    <a:pt x="557" y="438"/>
                    <a:pt x="551" y="432"/>
                    <a:pt x="551" y="423"/>
                  </a:cubicBezTo>
                  <a:cubicBezTo>
                    <a:pt x="551" y="395"/>
                    <a:pt x="551" y="395"/>
                    <a:pt x="551" y="395"/>
                  </a:cubicBezTo>
                  <a:cubicBezTo>
                    <a:pt x="551" y="386"/>
                    <a:pt x="557" y="380"/>
                    <a:pt x="566" y="380"/>
                  </a:cubicBezTo>
                  <a:cubicBezTo>
                    <a:pt x="576" y="380"/>
                    <a:pt x="581" y="386"/>
                    <a:pt x="581" y="394"/>
                  </a:cubicBezTo>
                  <a:cubicBezTo>
                    <a:pt x="581" y="396"/>
                    <a:pt x="581" y="396"/>
                    <a:pt x="581" y="396"/>
                  </a:cubicBezTo>
                  <a:cubicBezTo>
                    <a:pt x="589" y="396"/>
                    <a:pt x="589" y="396"/>
                    <a:pt x="589" y="396"/>
                  </a:cubicBezTo>
                  <a:cubicBezTo>
                    <a:pt x="589" y="394"/>
                    <a:pt x="589" y="394"/>
                    <a:pt x="589" y="394"/>
                  </a:cubicBezTo>
                  <a:cubicBezTo>
                    <a:pt x="589" y="381"/>
                    <a:pt x="580" y="372"/>
                    <a:pt x="566" y="372"/>
                  </a:cubicBezTo>
                  <a:cubicBezTo>
                    <a:pt x="552" y="372"/>
                    <a:pt x="543" y="381"/>
                    <a:pt x="543" y="395"/>
                  </a:cubicBezTo>
                  <a:cubicBezTo>
                    <a:pt x="543" y="423"/>
                    <a:pt x="543" y="423"/>
                    <a:pt x="543" y="423"/>
                  </a:cubicBezTo>
                  <a:cubicBezTo>
                    <a:pt x="543" y="437"/>
                    <a:pt x="552" y="446"/>
                    <a:pt x="566" y="446"/>
                  </a:cubicBezTo>
                  <a:cubicBezTo>
                    <a:pt x="580" y="446"/>
                    <a:pt x="589" y="438"/>
                    <a:pt x="589" y="424"/>
                  </a:cubicBezTo>
                  <a:cubicBezTo>
                    <a:pt x="589" y="422"/>
                    <a:pt x="589" y="422"/>
                    <a:pt x="589" y="422"/>
                  </a:cubicBezTo>
                  <a:lnTo>
                    <a:pt x="581" y="422"/>
                  </a:lnTo>
                  <a:close/>
                  <a:moveTo>
                    <a:pt x="650" y="395"/>
                  </a:moveTo>
                  <a:cubicBezTo>
                    <a:pt x="650" y="381"/>
                    <a:pt x="640" y="372"/>
                    <a:pt x="626" y="372"/>
                  </a:cubicBezTo>
                  <a:cubicBezTo>
                    <a:pt x="612" y="372"/>
                    <a:pt x="603" y="381"/>
                    <a:pt x="603" y="395"/>
                  </a:cubicBezTo>
                  <a:cubicBezTo>
                    <a:pt x="603" y="423"/>
                    <a:pt x="603" y="423"/>
                    <a:pt x="603" y="423"/>
                  </a:cubicBezTo>
                  <a:cubicBezTo>
                    <a:pt x="603" y="437"/>
                    <a:pt x="613" y="446"/>
                    <a:pt x="626" y="446"/>
                  </a:cubicBezTo>
                  <a:cubicBezTo>
                    <a:pt x="640" y="446"/>
                    <a:pt x="650" y="437"/>
                    <a:pt x="650" y="423"/>
                  </a:cubicBezTo>
                  <a:lnTo>
                    <a:pt x="650" y="395"/>
                  </a:lnTo>
                  <a:close/>
                  <a:moveTo>
                    <a:pt x="611" y="395"/>
                  </a:moveTo>
                  <a:cubicBezTo>
                    <a:pt x="611" y="386"/>
                    <a:pt x="617" y="380"/>
                    <a:pt x="626" y="380"/>
                  </a:cubicBezTo>
                  <a:cubicBezTo>
                    <a:pt x="636" y="380"/>
                    <a:pt x="642" y="386"/>
                    <a:pt x="642" y="395"/>
                  </a:cubicBezTo>
                  <a:cubicBezTo>
                    <a:pt x="642" y="423"/>
                    <a:pt x="642" y="423"/>
                    <a:pt x="642" y="423"/>
                  </a:cubicBezTo>
                  <a:cubicBezTo>
                    <a:pt x="642" y="432"/>
                    <a:pt x="636" y="438"/>
                    <a:pt x="626" y="438"/>
                  </a:cubicBezTo>
                  <a:cubicBezTo>
                    <a:pt x="617" y="438"/>
                    <a:pt x="611" y="432"/>
                    <a:pt x="611" y="423"/>
                  </a:cubicBezTo>
                  <a:lnTo>
                    <a:pt x="611" y="395"/>
                  </a:lnTo>
                  <a:close/>
                  <a:moveTo>
                    <a:pt x="675" y="374"/>
                  </a:moveTo>
                  <a:cubicBezTo>
                    <a:pt x="667" y="374"/>
                    <a:pt x="667" y="374"/>
                    <a:pt x="667" y="374"/>
                  </a:cubicBezTo>
                  <a:cubicBezTo>
                    <a:pt x="667" y="445"/>
                    <a:pt x="667" y="445"/>
                    <a:pt x="667" y="445"/>
                  </a:cubicBezTo>
                  <a:cubicBezTo>
                    <a:pt x="706" y="445"/>
                    <a:pt x="706" y="445"/>
                    <a:pt x="706" y="445"/>
                  </a:cubicBezTo>
                  <a:cubicBezTo>
                    <a:pt x="706" y="437"/>
                    <a:pt x="706" y="437"/>
                    <a:pt x="706" y="437"/>
                  </a:cubicBezTo>
                  <a:cubicBezTo>
                    <a:pt x="675" y="437"/>
                    <a:pt x="675" y="437"/>
                    <a:pt x="675" y="437"/>
                  </a:cubicBezTo>
                  <a:lnTo>
                    <a:pt x="675" y="374"/>
                  </a:lnTo>
                  <a:close/>
                  <a:moveTo>
                    <a:pt x="754" y="374"/>
                  </a:moveTo>
                  <a:cubicBezTo>
                    <a:pt x="754" y="423"/>
                    <a:pt x="754" y="423"/>
                    <a:pt x="754" y="423"/>
                  </a:cubicBezTo>
                  <a:cubicBezTo>
                    <a:pt x="754" y="432"/>
                    <a:pt x="748" y="438"/>
                    <a:pt x="739" y="438"/>
                  </a:cubicBezTo>
                  <a:cubicBezTo>
                    <a:pt x="730" y="438"/>
                    <a:pt x="724" y="432"/>
                    <a:pt x="724" y="423"/>
                  </a:cubicBezTo>
                  <a:cubicBezTo>
                    <a:pt x="724" y="374"/>
                    <a:pt x="724" y="374"/>
                    <a:pt x="724" y="374"/>
                  </a:cubicBezTo>
                  <a:cubicBezTo>
                    <a:pt x="716" y="374"/>
                    <a:pt x="716" y="374"/>
                    <a:pt x="716" y="374"/>
                  </a:cubicBezTo>
                  <a:cubicBezTo>
                    <a:pt x="716" y="423"/>
                    <a:pt x="716" y="423"/>
                    <a:pt x="716" y="423"/>
                  </a:cubicBezTo>
                  <a:cubicBezTo>
                    <a:pt x="716" y="437"/>
                    <a:pt x="725" y="446"/>
                    <a:pt x="739" y="446"/>
                  </a:cubicBezTo>
                  <a:cubicBezTo>
                    <a:pt x="752" y="446"/>
                    <a:pt x="762" y="437"/>
                    <a:pt x="762" y="423"/>
                  </a:cubicBezTo>
                  <a:cubicBezTo>
                    <a:pt x="762" y="374"/>
                    <a:pt x="762" y="374"/>
                    <a:pt x="762" y="374"/>
                  </a:cubicBezTo>
                  <a:lnTo>
                    <a:pt x="754" y="374"/>
                  </a:lnTo>
                  <a:close/>
                  <a:moveTo>
                    <a:pt x="805" y="421"/>
                  </a:moveTo>
                  <a:cubicBezTo>
                    <a:pt x="810" y="421"/>
                    <a:pt x="810" y="421"/>
                    <a:pt x="810" y="421"/>
                  </a:cubicBezTo>
                  <a:cubicBezTo>
                    <a:pt x="825" y="391"/>
                    <a:pt x="825" y="391"/>
                    <a:pt x="825" y="391"/>
                  </a:cubicBezTo>
                  <a:cubicBezTo>
                    <a:pt x="825" y="445"/>
                    <a:pt x="825" y="445"/>
                    <a:pt x="825" y="445"/>
                  </a:cubicBezTo>
                  <a:cubicBezTo>
                    <a:pt x="833" y="445"/>
                    <a:pt x="833" y="445"/>
                    <a:pt x="833" y="445"/>
                  </a:cubicBezTo>
                  <a:cubicBezTo>
                    <a:pt x="833" y="374"/>
                    <a:pt x="833" y="374"/>
                    <a:pt x="833" y="374"/>
                  </a:cubicBezTo>
                  <a:cubicBezTo>
                    <a:pt x="826" y="374"/>
                    <a:pt x="826" y="374"/>
                    <a:pt x="826" y="374"/>
                  </a:cubicBezTo>
                  <a:cubicBezTo>
                    <a:pt x="807" y="410"/>
                    <a:pt x="807" y="410"/>
                    <a:pt x="807" y="410"/>
                  </a:cubicBezTo>
                  <a:cubicBezTo>
                    <a:pt x="789" y="374"/>
                    <a:pt x="789" y="374"/>
                    <a:pt x="789" y="374"/>
                  </a:cubicBezTo>
                  <a:cubicBezTo>
                    <a:pt x="781" y="374"/>
                    <a:pt x="781" y="374"/>
                    <a:pt x="781" y="374"/>
                  </a:cubicBezTo>
                  <a:cubicBezTo>
                    <a:pt x="781" y="445"/>
                    <a:pt x="781" y="445"/>
                    <a:pt x="781" y="445"/>
                  </a:cubicBezTo>
                  <a:cubicBezTo>
                    <a:pt x="789" y="445"/>
                    <a:pt x="789" y="445"/>
                    <a:pt x="789" y="445"/>
                  </a:cubicBezTo>
                  <a:cubicBezTo>
                    <a:pt x="789" y="390"/>
                    <a:pt x="789" y="390"/>
                    <a:pt x="789" y="390"/>
                  </a:cubicBezTo>
                  <a:lnTo>
                    <a:pt x="805" y="421"/>
                  </a:lnTo>
                  <a:close/>
                  <a:moveTo>
                    <a:pt x="853" y="445"/>
                  </a:moveTo>
                  <a:cubicBezTo>
                    <a:pt x="878" y="445"/>
                    <a:pt x="878" y="445"/>
                    <a:pt x="878" y="445"/>
                  </a:cubicBezTo>
                  <a:cubicBezTo>
                    <a:pt x="891" y="445"/>
                    <a:pt x="900" y="437"/>
                    <a:pt x="900" y="425"/>
                  </a:cubicBezTo>
                  <a:cubicBezTo>
                    <a:pt x="900" y="416"/>
                    <a:pt x="895" y="410"/>
                    <a:pt x="887" y="408"/>
                  </a:cubicBezTo>
                  <a:cubicBezTo>
                    <a:pt x="887" y="408"/>
                    <a:pt x="887" y="408"/>
                    <a:pt x="887" y="408"/>
                  </a:cubicBezTo>
                  <a:cubicBezTo>
                    <a:pt x="894" y="405"/>
                    <a:pt x="898" y="400"/>
                    <a:pt x="898" y="392"/>
                  </a:cubicBezTo>
                  <a:cubicBezTo>
                    <a:pt x="898" y="381"/>
                    <a:pt x="889" y="374"/>
                    <a:pt x="876" y="374"/>
                  </a:cubicBezTo>
                  <a:cubicBezTo>
                    <a:pt x="853" y="374"/>
                    <a:pt x="853" y="374"/>
                    <a:pt x="853" y="374"/>
                  </a:cubicBezTo>
                  <a:lnTo>
                    <a:pt x="853" y="445"/>
                  </a:lnTo>
                  <a:close/>
                  <a:moveTo>
                    <a:pt x="875" y="380"/>
                  </a:moveTo>
                  <a:cubicBezTo>
                    <a:pt x="884" y="380"/>
                    <a:pt x="889" y="385"/>
                    <a:pt x="889" y="392"/>
                  </a:cubicBezTo>
                  <a:cubicBezTo>
                    <a:pt x="889" y="400"/>
                    <a:pt x="884" y="405"/>
                    <a:pt x="876" y="405"/>
                  </a:cubicBezTo>
                  <a:cubicBezTo>
                    <a:pt x="862" y="405"/>
                    <a:pt x="862" y="405"/>
                    <a:pt x="862" y="405"/>
                  </a:cubicBezTo>
                  <a:cubicBezTo>
                    <a:pt x="862" y="380"/>
                    <a:pt x="862" y="380"/>
                    <a:pt x="862" y="380"/>
                  </a:cubicBezTo>
                  <a:lnTo>
                    <a:pt x="875" y="380"/>
                  </a:lnTo>
                  <a:close/>
                  <a:moveTo>
                    <a:pt x="878" y="412"/>
                  </a:moveTo>
                  <a:cubicBezTo>
                    <a:pt x="886" y="412"/>
                    <a:pt x="891" y="417"/>
                    <a:pt x="891" y="425"/>
                  </a:cubicBezTo>
                  <a:cubicBezTo>
                    <a:pt x="891" y="433"/>
                    <a:pt x="886" y="438"/>
                    <a:pt x="877" y="438"/>
                  </a:cubicBezTo>
                  <a:cubicBezTo>
                    <a:pt x="862" y="438"/>
                    <a:pt x="862" y="438"/>
                    <a:pt x="862" y="438"/>
                  </a:cubicBezTo>
                  <a:cubicBezTo>
                    <a:pt x="862" y="412"/>
                    <a:pt x="862" y="412"/>
                    <a:pt x="862" y="412"/>
                  </a:cubicBezTo>
                  <a:lnTo>
                    <a:pt x="878" y="412"/>
                  </a:lnTo>
                  <a:close/>
                  <a:moveTo>
                    <a:pt x="925" y="374"/>
                  </a:moveTo>
                  <a:cubicBezTo>
                    <a:pt x="917" y="374"/>
                    <a:pt x="917" y="374"/>
                    <a:pt x="917" y="374"/>
                  </a:cubicBezTo>
                  <a:cubicBezTo>
                    <a:pt x="917" y="445"/>
                    <a:pt x="917" y="445"/>
                    <a:pt x="917" y="445"/>
                  </a:cubicBezTo>
                  <a:cubicBezTo>
                    <a:pt x="925" y="445"/>
                    <a:pt x="925" y="445"/>
                    <a:pt x="925" y="445"/>
                  </a:cubicBezTo>
                  <a:lnTo>
                    <a:pt x="925" y="374"/>
                  </a:lnTo>
                  <a:close/>
                  <a:moveTo>
                    <a:pt x="948" y="445"/>
                  </a:moveTo>
                  <a:cubicBezTo>
                    <a:pt x="953" y="428"/>
                    <a:pt x="953" y="428"/>
                    <a:pt x="953" y="428"/>
                  </a:cubicBezTo>
                  <a:cubicBezTo>
                    <a:pt x="981" y="428"/>
                    <a:pt x="981" y="428"/>
                    <a:pt x="981" y="428"/>
                  </a:cubicBezTo>
                  <a:cubicBezTo>
                    <a:pt x="986" y="445"/>
                    <a:pt x="986" y="445"/>
                    <a:pt x="986" y="445"/>
                  </a:cubicBezTo>
                  <a:cubicBezTo>
                    <a:pt x="994" y="445"/>
                    <a:pt x="994" y="445"/>
                    <a:pt x="994" y="445"/>
                  </a:cubicBezTo>
                  <a:cubicBezTo>
                    <a:pt x="971" y="374"/>
                    <a:pt x="971" y="374"/>
                    <a:pt x="971" y="374"/>
                  </a:cubicBezTo>
                  <a:cubicBezTo>
                    <a:pt x="963" y="374"/>
                    <a:pt x="963" y="374"/>
                    <a:pt x="963" y="374"/>
                  </a:cubicBezTo>
                  <a:cubicBezTo>
                    <a:pt x="940" y="445"/>
                    <a:pt x="940" y="445"/>
                    <a:pt x="940" y="445"/>
                  </a:cubicBezTo>
                  <a:lnTo>
                    <a:pt x="948" y="445"/>
                  </a:lnTo>
                  <a:close/>
                  <a:moveTo>
                    <a:pt x="967" y="385"/>
                  </a:moveTo>
                  <a:cubicBezTo>
                    <a:pt x="978" y="421"/>
                    <a:pt x="978" y="421"/>
                    <a:pt x="978" y="421"/>
                  </a:cubicBezTo>
                  <a:cubicBezTo>
                    <a:pt x="956" y="421"/>
                    <a:pt x="956" y="421"/>
                    <a:pt x="956" y="421"/>
                  </a:cubicBezTo>
                  <a:lnTo>
                    <a:pt x="967" y="385"/>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8" name="Freeform 9">
              <a:extLst>
                <a:ext uri="{FF2B5EF4-FFF2-40B4-BE49-F238E27FC236}">
                  <a16:creationId xmlns:a16="http://schemas.microsoft.com/office/drawing/2014/main" id="{0FBC7015-B26C-46C2-9B6C-2440D52C299C}"/>
                </a:ext>
              </a:extLst>
            </p:cNvPr>
            <p:cNvSpPr>
              <a:spLocks noEditPoints="1"/>
            </p:cNvSpPr>
            <p:nvPr userDrawn="1"/>
          </p:nvSpPr>
          <p:spPr bwMode="auto">
            <a:xfrm>
              <a:off x="4216318" y="852523"/>
              <a:ext cx="708229" cy="807272"/>
            </a:xfrm>
            <a:custGeom>
              <a:avLst/>
              <a:gdLst>
                <a:gd name="T0" fmla="*/ 2147483646 w 1044"/>
                <a:gd name="T1" fmla="*/ 2147483646 h 1190"/>
                <a:gd name="T2" fmla="*/ 2147483646 w 1044"/>
                <a:gd name="T3" fmla="*/ 0 h 1190"/>
                <a:gd name="T4" fmla="*/ 0 w 1044"/>
                <a:gd name="T5" fmla="*/ 2147483646 h 1190"/>
                <a:gd name="T6" fmla="*/ 2147483646 w 1044"/>
                <a:gd name="T7" fmla="*/ 2147483646 h 1190"/>
                <a:gd name="T8" fmla="*/ 2147483646 w 1044"/>
                <a:gd name="T9" fmla="*/ 2147483646 h 1190"/>
                <a:gd name="T10" fmla="*/ 2147483646 w 1044"/>
                <a:gd name="T11" fmla="*/ 2147483646 h 1190"/>
                <a:gd name="T12" fmla="*/ 2147483646 w 1044"/>
                <a:gd name="T13" fmla="*/ 2147483646 h 1190"/>
                <a:gd name="T14" fmla="*/ 2147483646 w 1044"/>
                <a:gd name="T15" fmla="*/ 2147483646 h 1190"/>
                <a:gd name="T16" fmla="*/ 2147483646 w 1044"/>
                <a:gd name="T17" fmla="*/ 2147483646 h 1190"/>
                <a:gd name="T18" fmla="*/ 2147483646 w 1044"/>
                <a:gd name="T19" fmla="*/ 2147483646 h 1190"/>
                <a:gd name="T20" fmla="*/ 2147483646 w 1044"/>
                <a:gd name="T21" fmla="*/ 2147483646 h 1190"/>
                <a:gd name="T22" fmla="*/ 2147483646 w 1044"/>
                <a:gd name="T23" fmla="*/ 2147483646 h 1190"/>
                <a:gd name="T24" fmla="*/ 2147483646 w 1044"/>
                <a:gd name="T25" fmla="*/ 2147483646 h 1190"/>
                <a:gd name="T26" fmla="*/ 2147483646 w 1044"/>
                <a:gd name="T27" fmla="*/ 2147483646 h 1190"/>
                <a:gd name="T28" fmla="*/ 2147483646 w 1044"/>
                <a:gd name="T29" fmla="*/ 2147483646 h 1190"/>
                <a:gd name="T30" fmla="*/ 2147483646 w 1044"/>
                <a:gd name="T31" fmla="*/ 2147483646 h 1190"/>
                <a:gd name="T32" fmla="*/ 2147483646 w 1044"/>
                <a:gd name="T33" fmla="*/ 2147483646 h 1190"/>
                <a:gd name="T34" fmla="*/ 2147483646 w 1044"/>
                <a:gd name="T35" fmla="*/ 2147483646 h 1190"/>
                <a:gd name="T36" fmla="*/ 2147483646 w 1044"/>
                <a:gd name="T37" fmla="*/ 2147483646 h 1190"/>
                <a:gd name="T38" fmla="*/ 2147483646 w 1044"/>
                <a:gd name="T39" fmla="*/ 2147483646 h 1190"/>
                <a:gd name="T40" fmla="*/ 2147483646 w 1044"/>
                <a:gd name="T41" fmla="*/ 2147483646 h 1190"/>
                <a:gd name="T42" fmla="*/ 2147483646 w 1044"/>
                <a:gd name="T43" fmla="*/ 2147483646 h 1190"/>
                <a:gd name="T44" fmla="*/ 2147483646 w 1044"/>
                <a:gd name="T45" fmla="*/ 2147483646 h 1190"/>
                <a:gd name="T46" fmla="*/ 2147483646 w 1044"/>
                <a:gd name="T47" fmla="*/ 2147483646 h 1190"/>
                <a:gd name="T48" fmla="*/ 2147483646 w 1044"/>
                <a:gd name="T49" fmla="*/ 2147483646 h 1190"/>
                <a:gd name="T50" fmla="*/ 2147483646 w 1044"/>
                <a:gd name="T51" fmla="*/ 2147483646 h 1190"/>
                <a:gd name="T52" fmla="*/ 2147483646 w 1044"/>
                <a:gd name="T53" fmla="*/ 2147483646 h 1190"/>
                <a:gd name="T54" fmla="*/ 2147483646 w 1044"/>
                <a:gd name="T55" fmla="*/ 2147483646 h 1190"/>
                <a:gd name="T56" fmla="*/ 2147483646 w 1044"/>
                <a:gd name="T57" fmla="*/ 2147483646 h 1190"/>
                <a:gd name="T58" fmla="*/ 2147483646 w 1044"/>
                <a:gd name="T59" fmla="*/ 2147483646 h 1190"/>
                <a:gd name="T60" fmla="*/ 2147483646 w 1044"/>
                <a:gd name="T61" fmla="*/ 2147483646 h 1190"/>
                <a:gd name="T62" fmla="*/ 2147483646 w 1044"/>
                <a:gd name="T63" fmla="*/ 2147483646 h 1190"/>
                <a:gd name="T64" fmla="*/ 2147483646 w 1044"/>
                <a:gd name="T65" fmla="*/ 2147483646 h 1190"/>
                <a:gd name="T66" fmla="*/ 2147483646 w 1044"/>
                <a:gd name="T67" fmla="*/ 2147483646 h 1190"/>
                <a:gd name="T68" fmla="*/ 2147483646 w 1044"/>
                <a:gd name="T69" fmla="*/ 2147483646 h 1190"/>
                <a:gd name="T70" fmla="*/ 2147483646 w 1044"/>
                <a:gd name="T71" fmla="*/ 2147483646 h 1190"/>
                <a:gd name="T72" fmla="*/ 2147483646 w 1044"/>
                <a:gd name="T73" fmla="*/ 2147483646 h 1190"/>
                <a:gd name="T74" fmla="*/ 2147483646 w 1044"/>
                <a:gd name="T75" fmla="*/ 2147483646 h 1190"/>
                <a:gd name="T76" fmla="*/ 2147483646 w 1044"/>
                <a:gd name="T77" fmla="*/ 2147483646 h 1190"/>
                <a:gd name="T78" fmla="*/ 2147483646 w 1044"/>
                <a:gd name="T79" fmla="*/ 2147483646 h 1190"/>
                <a:gd name="T80" fmla="*/ 2147483646 w 1044"/>
                <a:gd name="T81" fmla="*/ 2147483646 h 1190"/>
                <a:gd name="T82" fmla="*/ 2147483646 w 1044"/>
                <a:gd name="T83" fmla="*/ 2147483646 h 11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44" h="1190">
                  <a:moveTo>
                    <a:pt x="1044" y="595"/>
                  </a:moveTo>
                  <a:lnTo>
                    <a:pt x="523" y="0"/>
                  </a:lnTo>
                  <a:lnTo>
                    <a:pt x="0" y="595"/>
                  </a:lnTo>
                  <a:lnTo>
                    <a:pt x="523" y="1190"/>
                  </a:lnTo>
                  <a:lnTo>
                    <a:pt x="1044" y="595"/>
                  </a:lnTo>
                  <a:close/>
                  <a:moveTo>
                    <a:pt x="420" y="988"/>
                  </a:moveTo>
                  <a:lnTo>
                    <a:pt x="624" y="988"/>
                  </a:lnTo>
                  <a:lnTo>
                    <a:pt x="523" y="1103"/>
                  </a:lnTo>
                  <a:lnTo>
                    <a:pt x="420" y="988"/>
                  </a:lnTo>
                  <a:close/>
                  <a:moveTo>
                    <a:pt x="699" y="566"/>
                  </a:moveTo>
                  <a:lnTo>
                    <a:pt x="523" y="364"/>
                  </a:lnTo>
                  <a:lnTo>
                    <a:pt x="345" y="566"/>
                  </a:lnTo>
                  <a:lnTo>
                    <a:pt x="261" y="566"/>
                  </a:lnTo>
                  <a:lnTo>
                    <a:pt x="523" y="269"/>
                  </a:lnTo>
                  <a:lnTo>
                    <a:pt x="783" y="566"/>
                  </a:lnTo>
                  <a:lnTo>
                    <a:pt x="699" y="566"/>
                  </a:lnTo>
                  <a:close/>
                  <a:moveTo>
                    <a:pt x="622" y="566"/>
                  </a:moveTo>
                  <a:lnTo>
                    <a:pt x="422" y="566"/>
                  </a:lnTo>
                  <a:lnTo>
                    <a:pt x="523" y="450"/>
                  </a:lnTo>
                  <a:lnTo>
                    <a:pt x="622" y="566"/>
                  </a:lnTo>
                  <a:close/>
                  <a:moveTo>
                    <a:pt x="943" y="624"/>
                  </a:moveTo>
                  <a:lnTo>
                    <a:pt x="887" y="688"/>
                  </a:lnTo>
                  <a:lnTo>
                    <a:pt x="157" y="688"/>
                  </a:lnTo>
                  <a:lnTo>
                    <a:pt x="101" y="624"/>
                  </a:lnTo>
                  <a:lnTo>
                    <a:pt x="943" y="624"/>
                  </a:lnTo>
                  <a:close/>
                  <a:moveTo>
                    <a:pt x="836" y="746"/>
                  </a:moveTo>
                  <a:lnTo>
                    <a:pt x="779" y="808"/>
                  </a:lnTo>
                  <a:lnTo>
                    <a:pt x="264" y="808"/>
                  </a:lnTo>
                  <a:lnTo>
                    <a:pt x="208" y="746"/>
                  </a:lnTo>
                  <a:lnTo>
                    <a:pt x="836" y="746"/>
                  </a:lnTo>
                  <a:close/>
                  <a:moveTo>
                    <a:pt x="730" y="866"/>
                  </a:moveTo>
                  <a:lnTo>
                    <a:pt x="674" y="930"/>
                  </a:lnTo>
                  <a:lnTo>
                    <a:pt x="370" y="930"/>
                  </a:lnTo>
                  <a:lnTo>
                    <a:pt x="314" y="866"/>
                  </a:lnTo>
                  <a:lnTo>
                    <a:pt x="730" y="866"/>
                  </a:lnTo>
                  <a:close/>
                  <a:moveTo>
                    <a:pt x="943" y="566"/>
                  </a:moveTo>
                  <a:lnTo>
                    <a:pt x="860" y="566"/>
                  </a:lnTo>
                  <a:lnTo>
                    <a:pt x="523" y="182"/>
                  </a:lnTo>
                  <a:lnTo>
                    <a:pt x="184" y="566"/>
                  </a:lnTo>
                  <a:lnTo>
                    <a:pt x="101" y="566"/>
                  </a:lnTo>
                  <a:lnTo>
                    <a:pt x="523" y="88"/>
                  </a:lnTo>
                  <a:lnTo>
                    <a:pt x="943" y="56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cxnSp>
        <p:nvCxnSpPr>
          <p:cNvPr id="9" name="Straight Connector 8">
            <a:extLst>
              <a:ext uri="{FF2B5EF4-FFF2-40B4-BE49-F238E27FC236}">
                <a16:creationId xmlns:a16="http://schemas.microsoft.com/office/drawing/2014/main" id="{0CB619E8-34A5-4262-A4A5-B6C8125E7003}"/>
              </a:ext>
            </a:extLst>
          </p:cNvPr>
          <p:cNvCxnSpPr/>
          <p:nvPr userDrawn="1"/>
        </p:nvCxnSpPr>
        <p:spPr>
          <a:xfrm>
            <a:off x="3119438" y="2581275"/>
            <a:ext cx="2884487" cy="0"/>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109384" y="1418669"/>
            <a:ext cx="6925234" cy="1122828"/>
          </a:xfrm>
        </p:spPr>
        <p:txBody>
          <a:bodyPr anchor="b">
            <a:noAutofit/>
          </a:bodyPr>
          <a:lstStyle>
            <a:lvl1pPr algn="ctr">
              <a:lnSpc>
                <a:spcPct val="95000"/>
              </a:lnSpc>
              <a:spcAft>
                <a:spcPts val="400"/>
              </a:spcAft>
              <a:defRPr sz="3600" b="0">
                <a:solidFill>
                  <a:schemeClr val="tx2"/>
                </a:solidFill>
              </a:defRPr>
            </a:lvl1pPr>
          </a:lstStyle>
          <a:p>
            <a:r>
              <a:rPr lang="en-US"/>
              <a:t>Click to edit Master title style</a:t>
            </a:r>
            <a:endParaRPr lang="en-US" dirty="0"/>
          </a:p>
        </p:txBody>
      </p:sp>
      <p:sp>
        <p:nvSpPr>
          <p:cNvPr id="57" name="Subtitle 2"/>
          <p:cNvSpPr>
            <a:spLocks noGrp="1"/>
          </p:cNvSpPr>
          <p:nvPr>
            <p:ph type="subTitle" idx="1"/>
          </p:nvPr>
        </p:nvSpPr>
        <p:spPr>
          <a:xfrm>
            <a:off x="2554943" y="2694220"/>
            <a:ext cx="4034116" cy="214291"/>
          </a:xfrm>
        </p:spPr>
        <p:txBody>
          <a:bodyPr anchor="ctr"/>
          <a:lstStyle>
            <a:lvl1pPr marL="0" indent="0" algn="ctr">
              <a:lnSpc>
                <a:spcPct val="90000"/>
              </a:lnSpc>
              <a:spcBef>
                <a:spcPts val="0"/>
              </a:spcBef>
              <a:spcAft>
                <a:spcPts val="600"/>
              </a:spcAft>
              <a:buNone/>
              <a:defRPr sz="1200" b="1">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8" name="Text Placeholder 14"/>
          <p:cNvSpPr>
            <a:spLocks noGrp="1"/>
          </p:cNvSpPr>
          <p:nvPr>
            <p:ph type="body" sz="quarter" idx="10"/>
          </p:nvPr>
        </p:nvSpPr>
        <p:spPr>
          <a:xfrm>
            <a:off x="2548218" y="2959971"/>
            <a:ext cx="4046909" cy="176761"/>
          </a:xfrm>
        </p:spPr>
        <p:txBody>
          <a:bodyPr anchor="ctr"/>
          <a:lstStyle>
            <a:lvl1pPr marL="0" indent="0" algn="ctr">
              <a:buNone/>
              <a:defRPr sz="1200">
                <a:solidFill>
                  <a:schemeClr val="accent2"/>
                </a:solidFill>
              </a:defRPr>
            </a:lvl1pPr>
            <a:lvl2pPr algn="ctr">
              <a:defRPr sz="1200"/>
            </a:lvl2pPr>
            <a:lvl3pPr algn="ctr">
              <a:defRPr sz="1200"/>
            </a:lvl3pPr>
            <a:lvl4pPr algn="ctr">
              <a:defRPr sz="1200"/>
            </a:lvl4pPr>
            <a:lvl5pPr algn="ctr">
              <a:defRPr sz="1200"/>
            </a:lvl5pPr>
          </a:lstStyle>
          <a:p>
            <a:pPr lvl="0"/>
            <a:r>
              <a:rPr lang="en-US"/>
              <a:t>Edit Master text styles</a:t>
            </a:r>
          </a:p>
        </p:txBody>
      </p:sp>
    </p:spTree>
    <p:extLst>
      <p:ext uri="{BB962C8B-B14F-4D97-AF65-F5344CB8AC3E}">
        <p14:creationId xmlns:p14="http://schemas.microsoft.com/office/powerpoint/2010/main" val="1050167326"/>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Divider -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CA97D5-D0E0-4466-A28F-B0AF790860B4}"/>
              </a:ext>
            </a:extLst>
          </p:cNvPr>
          <p:cNvSpPr/>
          <p:nvPr userDrawn="1"/>
        </p:nvSpPr>
        <p:spPr>
          <a:xfrm>
            <a:off x="0" y="0"/>
            <a:ext cx="9144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 name="Straight Connector 4">
            <a:extLst>
              <a:ext uri="{FF2B5EF4-FFF2-40B4-BE49-F238E27FC236}">
                <a16:creationId xmlns:a16="http://schemas.microsoft.com/office/drawing/2014/main" id="{1AB711B8-36C8-4EBB-AF9B-3581FBB8F3D0}"/>
              </a:ext>
            </a:extLst>
          </p:cNvPr>
          <p:cNvCxnSpPr/>
          <p:nvPr userDrawn="1"/>
        </p:nvCxnSpPr>
        <p:spPr>
          <a:xfrm>
            <a:off x="3119438" y="2992438"/>
            <a:ext cx="2884487" cy="0"/>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6" name="Group 8">
            <a:extLst>
              <a:ext uri="{FF2B5EF4-FFF2-40B4-BE49-F238E27FC236}">
                <a16:creationId xmlns:a16="http://schemas.microsoft.com/office/drawing/2014/main" id="{65A958E0-9809-4387-895C-871F3DDB8D1D}"/>
              </a:ext>
            </a:extLst>
          </p:cNvPr>
          <p:cNvGrpSpPr>
            <a:grpSpLocks/>
          </p:cNvGrpSpPr>
          <p:nvPr userDrawn="1"/>
        </p:nvGrpSpPr>
        <p:grpSpPr bwMode="auto">
          <a:xfrm>
            <a:off x="7415213" y="4538663"/>
            <a:ext cx="1009650" cy="387350"/>
            <a:chOff x="819150" y="3517900"/>
            <a:chExt cx="1285875" cy="493713"/>
          </a:xfrm>
        </p:grpSpPr>
        <p:sp>
          <p:nvSpPr>
            <p:cNvPr id="7" name="Freeform 7">
              <a:extLst>
                <a:ext uri="{FF2B5EF4-FFF2-40B4-BE49-F238E27FC236}">
                  <a16:creationId xmlns:a16="http://schemas.microsoft.com/office/drawing/2014/main" id="{205ED997-6B60-4F82-A563-A4AA67A5B026}"/>
                </a:ext>
              </a:extLst>
            </p:cNvPr>
            <p:cNvSpPr>
              <a:spLocks noEditPoints="1"/>
            </p:cNvSpPr>
            <p:nvPr userDrawn="1"/>
          </p:nvSpPr>
          <p:spPr bwMode="auto">
            <a:xfrm>
              <a:off x="1343025" y="3640138"/>
              <a:ext cx="762000" cy="296863"/>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8" name="Freeform 8">
              <a:extLst>
                <a:ext uri="{FF2B5EF4-FFF2-40B4-BE49-F238E27FC236}">
                  <a16:creationId xmlns:a16="http://schemas.microsoft.com/office/drawing/2014/main" id="{B1B2A850-BF43-48A8-892F-AF58ADE2C1F8}"/>
                </a:ext>
              </a:extLst>
            </p:cNvPr>
            <p:cNvSpPr>
              <a:spLocks noEditPoints="1"/>
            </p:cNvSpPr>
            <p:nvPr userDrawn="1"/>
          </p:nvSpPr>
          <p:spPr bwMode="auto">
            <a:xfrm>
              <a:off x="819150" y="3517900"/>
              <a:ext cx="434975" cy="493713"/>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sp>
        <p:nvSpPr>
          <p:cNvPr id="2" name="Title 1"/>
          <p:cNvSpPr>
            <a:spLocks noGrp="1"/>
          </p:cNvSpPr>
          <p:nvPr>
            <p:ph type="title"/>
          </p:nvPr>
        </p:nvSpPr>
        <p:spPr>
          <a:xfrm>
            <a:off x="1419283" y="1727945"/>
            <a:ext cx="6305434" cy="1122829"/>
          </a:xfrm>
        </p:spPr>
        <p:txBody>
          <a:bodyPr anchor="b"/>
          <a:lstStyle>
            <a:lvl1pPr marL="0" algn="ctr" defTabSz="457200" rtl="0" eaLnBrk="1" latinLnBrk="0" hangingPunct="1">
              <a:lnSpc>
                <a:spcPct val="95000"/>
              </a:lnSpc>
              <a:spcBef>
                <a:spcPct val="0"/>
              </a:spcBef>
              <a:spcAft>
                <a:spcPts val="400"/>
              </a:spcAft>
              <a:buNone/>
              <a:defRPr lang="en-US" sz="3600" b="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Subtitle 2"/>
          <p:cNvSpPr>
            <a:spLocks noGrp="1"/>
          </p:cNvSpPr>
          <p:nvPr>
            <p:ph type="subTitle" idx="1"/>
          </p:nvPr>
        </p:nvSpPr>
        <p:spPr>
          <a:xfrm>
            <a:off x="3449170" y="3102923"/>
            <a:ext cx="2212042" cy="453824"/>
          </a:xfrm>
        </p:spPr>
        <p:txBody>
          <a:bodyPr/>
          <a:lstStyle>
            <a:lvl1pPr marL="0" indent="0" algn="ctr">
              <a:lnSpc>
                <a:spcPct val="100000"/>
              </a:lnSpc>
              <a:spcBef>
                <a:spcPts val="0"/>
              </a:spcBef>
              <a:spcAft>
                <a:spcPts val="600"/>
              </a:spcAft>
              <a:buNone/>
              <a:defRPr sz="12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EBBFBD2E-11E8-41E5-910F-C7FCAC2B3F7D}"/>
              </a:ext>
            </a:extLst>
          </p:cNvPr>
          <p:cNvSpPr>
            <a:spLocks noGrp="1"/>
          </p:cNvSpPr>
          <p:nvPr>
            <p:ph type="ftr" sz="quarter" idx="10"/>
          </p:nvPr>
        </p:nvSpPr>
        <p:spPr/>
        <p:txBody>
          <a:bodyPr/>
          <a:lstStyle>
            <a:lvl1pPr>
              <a:defRPr/>
            </a:lvl1pPr>
          </a:lstStyle>
          <a:p>
            <a:pPr>
              <a:defRPr/>
            </a:pPr>
            <a:r>
              <a:rPr lang="en-US" dirty="0"/>
              <a:t>SECTION TITLE</a:t>
            </a:r>
          </a:p>
        </p:txBody>
      </p:sp>
      <p:sp>
        <p:nvSpPr>
          <p:cNvPr id="11" name="Slide Number Placeholder 5">
            <a:extLst>
              <a:ext uri="{FF2B5EF4-FFF2-40B4-BE49-F238E27FC236}">
                <a16:creationId xmlns:a16="http://schemas.microsoft.com/office/drawing/2014/main" id="{711B0EE4-F082-4D9F-AAFF-9DBA8744C3F2}"/>
              </a:ext>
            </a:extLst>
          </p:cNvPr>
          <p:cNvSpPr>
            <a:spLocks noGrp="1"/>
          </p:cNvSpPr>
          <p:nvPr>
            <p:ph type="sldNum" sz="quarter" idx="11"/>
          </p:nvPr>
        </p:nvSpPr>
        <p:spPr>
          <a:xfrm>
            <a:off x="574675" y="4700588"/>
            <a:ext cx="368300" cy="273050"/>
          </a:xfrm>
        </p:spPr>
        <p:txBody>
          <a:bodyPr/>
          <a:lstStyle>
            <a:lvl1pPr>
              <a:defRPr/>
            </a:lvl1pPr>
          </a:lstStyle>
          <a:p>
            <a:pPr>
              <a:defRPr/>
            </a:pPr>
            <a:fld id="{E2FC8F10-E142-4701-B627-A7A00016B004}" type="slidenum">
              <a:rPr lang="en-US" altLang="en-US"/>
              <a:pPr>
                <a:defRPr/>
              </a:pPr>
              <a:t>‹#›</a:t>
            </a:fld>
            <a:endParaRPr lang="en-US" altLang="en-US" dirty="0"/>
          </a:p>
        </p:txBody>
      </p:sp>
    </p:spTree>
    <p:extLst>
      <p:ext uri="{BB962C8B-B14F-4D97-AF65-F5344CB8AC3E}">
        <p14:creationId xmlns:p14="http://schemas.microsoft.com/office/powerpoint/2010/main" val="977735430"/>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Divider -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0056D1-6060-4238-B0C5-CCB412184373}"/>
              </a:ext>
            </a:extLst>
          </p:cNvPr>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 name="Straight Connector 4">
            <a:extLst>
              <a:ext uri="{FF2B5EF4-FFF2-40B4-BE49-F238E27FC236}">
                <a16:creationId xmlns:a16="http://schemas.microsoft.com/office/drawing/2014/main" id="{89DEF97A-151E-4D48-94B9-0BB792A33C63}"/>
              </a:ext>
            </a:extLst>
          </p:cNvPr>
          <p:cNvCxnSpPr/>
          <p:nvPr userDrawn="1"/>
        </p:nvCxnSpPr>
        <p:spPr>
          <a:xfrm>
            <a:off x="3119438" y="2992438"/>
            <a:ext cx="2884487" cy="0"/>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6" name="Group 8">
            <a:extLst>
              <a:ext uri="{FF2B5EF4-FFF2-40B4-BE49-F238E27FC236}">
                <a16:creationId xmlns:a16="http://schemas.microsoft.com/office/drawing/2014/main" id="{E865EC6C-9991-4237-9A16-68ABDB74A63A}"/>
              </a:ext>
            </a:extLst>
          </p:cNvPr>
          <p:cNvGrpSpPr>
            <a:grpSpLocks/>
          </p:cNvGrpSpPr>
          <p:nvPr userDrawn="1"/>
        </p:nvGrpSpPr>
        <p:grpSpPr bwMode="auto">
          <a:xfrm>
            <a:off x="7415213" y="4538663"/>
            <a:ext cx="1009650" cy="387350"/>
            <a:chOff x="7414932" y="4464423"/>
            <a:chExt cx="1009585" cy="387631"/>
          </a:xfrm>
        </p:grpSpPr>
        <p:sp>
          <p:nvSpPr>
            <p:cNvPr id="7" name="Freeform 7">
              <a:extLst>
                <a:ext uri="{FF2B5EF4-FFF2-40B4-BE49-F238E27FC236}">
                  <a16:creationId xmlns:a16="http://schemas.microsoft.com/office/drawing/2014/main" id="{F329B716-6282-4811-8AA7-87B0B214009E}"/>
                </a:ext>
              </a:extLst>
            </p:cNvPr>
            <p:cNvSpPr>
              <a:spLocks noEditPoints="1"/>
            </p:cNvSpPr>
            <p:nvPr userDrawn="1"/>
          </p:nvSpPr>
          <p:spPr bwMode="auto">
            <a:xfrm>
              <a:off x="7826244" y="4560396"/>
              <a:ext cx="598273" cy="233077"/>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8" name="Freeform 8">
              <a:extLst>
                <a:ext uri="{FF2B5EF4-FFF2-40B4-BE49-F238E27FC236}">
                  <a16:creationId xmlns:a16="http://schemas.microsoft.com/office/drawing/2014/main" id="{3767697D-DDEB-4D61-BF51-2617772B200E}"/>
                </a:ext>
              </a:extLst>
            </p:cNvPr>
            <p:cNvSpPr>
              <a:spLocks noEditPoints="1"/>
            </p:cNvSpPr>
            <p:nvPr userDrawn="1"/>
          </p:nvSpPr>
          <p:spPr bwMode="auto">
            <a:xfrm>
              <a:off x="7414932" y="4464423"/>
              <a:ext cx="341514" cy="387631"/>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sp>
        <p:nvSpPr>
          <p:cNvPr id="2" name="Title 1"/>
          <p:cNvSpPr>
            <a:spLocks noGrp="1"/>
          </p:cNvSpPr>
          <p:nvPr>
            <p:ph type="title"/>
          </p:nvPr>
        </p:nvSpPr>
        <p:spPr>
          <a:xfrm>
            <a:off x="1610017" y="1727945"/>
            <a:ext cx="5923966" cy="1122829"/>
          </a:xfrm>
        </p:spPr>
        <p:txBody>
          <a:bodyPr anchor="b"/>
          <a:lstStyle>
            <a:lvl1pPr marL="0" algn="ctr" defTabSz="457200" rtl="0" eaLnBrk="1" latinLnBrk="0" hangingPunct="1">
              <a:lnSpc>
                <a:spcPct val="95000"/>
              </a:lnSpc>
              <a:spcBef>
                <a:spcPct val="0"/>
              </a:spcBef>
              <a:spcAft>
                <a:spcPts val="400"/>
              </a:spcAft>
              <a:buNone/>
              <a:defRPr lang="en-US" sz="3600" b="0" kern="1200" dirty="0">
                <a:solidFill>
                  <a:schemeClr val="tx2"/>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Subtitle 2"/>
          <p:cNvSpPr>
            <a:spLocks noGrp="1"/>
          </p:cNvSpPr>
          <p:nvPr>
            <p:ph type="subTitle" idx="1"/>
          </p:nvPr>
        </p:nvSpPr>
        <p:spPr>
          <a:xfrm>
            <a:off x="3449170" y="3102923"/>
            <a:ext cx="2212042" cy="453824"/>
          </a:xfrm>
        </p:spPr>
        <p:txBody>
          <a:bodyPr/>
          <a:lstStyle>
            <a:lvl1pPr marL="0" indent="0" algn="ctr">
              <a:lnSpc>
                <a:spcPct val="100000"/>
              </a:lnSpc>
              <a:spcBef>
                <a:spcPts val="0"/>
              </a:spcBef>
              <a:spcAft>
                <a:spcPts val="600"/>
              </a:spcAft>
              <a:buNone/>
              <a:defRPr sz="12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42D4B508-6E10-49D5-89C6-231F00415EE0}"/>
              </a:ext>
            </a:extLst>
          </p:cNvPr>
          <p:cNvSpPr>
            <a:spLocks noGrp="1"/>
          </p:cNvSpPr>
          <p:nvPr>
            <p:ph type="ftr" sz="quarter" idx="10"/>
          </p:nvPr>
        </p:nvSpPr>
        <p:spPr/>
        <p:txBody>
          <a:bodyPr/>
          <a:lstStyle>
            <a:lvl1pPr>
              <a:defRPr/>
            </a:lvl1pPr>
          </a:lstStyle>
          <a:p>
            <a:pPr>
              <a:defRPr/>
            </a:pPr>
            <a:r>
              <a:rPr lang="en-US" dirty="0"/>
              <a:t>SECTION TITLE</a:t>
            </a:r>
          </a:p>
        </p:txBody>
      </p:sp>
      <p:sp>
        <p:nvSpPr>
          <p:cNvPr id="11" name="Slide Number Placeholder 5">
            <a:extLst>
              <a:ext uri="{FF2B5EF4-FFF2-40B4-BE49-F238E27FC236}">
                <a16:creationId xmlns:a16="http://schemas.microsoft.com/office/drawing/2014/main" id="{3919E639-E3A9-4A11-BFB9-80CAD815CEC3}"/>
              </a:ext>
            </a:extLst>
          </p:cNvPr>
          <p:cNvSpPr>
            <a:spLocks noGrp="1"/>
          </p:cNvSpPr>
          <p:nvPr>
            <p:ph type="sldNum" sz="quarter" idx="11"/>
          </p:nvPr>
        </p:nvSpPr>
        <p:spPr>
          <a:xfrm>
            <a:off x="574675" y="4700588"/>
            <a:ext cx="368300" cy="273050"/>
          </a:xfrm>
        </p:spPr>
        <p:txBody>
          <a:bodyPr/>
          <a:lstStyle>
            <a:lvl1pPr>
              <a:defRPr/>
            </a:lvl1pPr>
          </a:lstStyle>
          <a:p>
            <a:pPr>
              <a:defRPr/>
            </a:pPr>
            <a:fld id="{B10C160B-A166-4B18-B31E-1F82F9B89915}" type="slidenum">
              <a:rPr lang="en-US" altLang="en-US"/>
              <a:pPr>
                <a:defRPr/>
              </a:pPr>
              <a:t>‹#›</a:t>
            </a:fld>
            <a:endParaRPr lang="en-US" altLang="en-US" dirty="0"/>
          </a:p>
        </p:txBody>
      </p:sp>
    </p:spTree>
    <p:extLst>
      <p:ext uri="{BB962C8B-B14F-4D97-AF65-F5344CB8AC3E}">
        <p14:creationId xmlns:p14="http://schemas.microsoft.com/office/powerpoint/2010/main" val="3092042087"/>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and Picture - Grey">
    <p:spTree>
      <p:nvGrpSpPr>
        <p:cNvPr id="1" name=""/>
        <p:cNvGrpSpPr/>
        <p:nvPr/>
      </p:nvGrpSpPr>
      <p:grpSpPr>
        <a:xfrm>
          <a:off x="0" y="0"/>
          <a:ext cx="0" cy="0"/>
          <a:chOff x="0" y="0"/>
          <a:chExt cx="0" cy="0"/>
        </a:xfrm>
      </p:grpSpPr>
      <p:sp>
        <p:nvSpPr>
          <p:cNvPr id="2" name="Title 1"/>
          <p:cNvSpPr>
            <a:spLocks noGrp="1"/>
          </p:cNvSpPr>
          <p:nvPr>
            <p:ph type="title"/>
          </p:nvPr>
        </p:nvSpPr>
        <p:spPr>
          <a:xfrm>
            <a:off x="924843" y="692528"/>
            <a:ext cx="4188318" cy="759756"/>
          </a:xfrm>
        </p:spPr>
        <p:txBody>
          <a:bodyPr anchor="b"/>
          <a:lstStyle>
            <a:lvl1pPr>
              <a:lnSpc>
                <a:spcPct val="90000"/>
              </a:lnSpc>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926428" y="2164976"/>
            <a:ext cx="4205297" cy="2429646"/>
          </a:xfrm>
        </p:spPr>
        <p:txBody>
          <a:bodyPr/>
          <a:lstStyle>
            <a:lvl1pPr marL="0" indent="0">
              <a:lnSpc>
                <a:spcPct val="120000"/>
              </a:lnSpc>
              <a:spcAft>
                <a:spcPts val="1200"/>
              </a:spcAft>
              <a:buNone/>
              <a:defRPr sz="1600" b="0"/>
            </a:lvl1pPr>
            <a:lvl2pPr marL="0" indent="0">
              <a:lnSpc>
                <a:spcPct val="120000"/>
              </a:lnSpc>
              <a:spcAft>
                <a:spcPts val="1200"/>
              </a:spcAft>
              <a:buNone/>
              <a:defRPr sz="1600" b="0"/>
            </a:lvl2pPr>
            <a:lvl3pPr marL="0" indent="0">
              <a:lnSpc>
                <a:spcPct val="120000"/>
              </a:lnSpc>
              <a:spcAft>
                <a:spcPts val="1200"/>
              </a:spcAft>
              <a:buNone/>
              <a:defRPr sz="1600" b="0"/>
            </a:lvl3pPr>
            <a:lvl4pPr marL="0" indent="0">
              <a:lnSpc>
                <a:spcPct val="120000"/>
              </a:lnSpc>
              <a:spcAft>
                <a:spcPts val="1200"/>
              </a:spcAft>
              <a:buNone/>
              <a:defRPr sz="1600" b="0"/>
            </a:lvl4pPr>
            <a:lvl5pPr marL="0" indent="0">
              <a:lnSpc>
                <a:spcPct val="120000"/>
              </a:lnSpc>
              <a:spcAft>
                <a:spcPts val="1200"/>
              </a:spcAft>
              <a:buNone/>
              <a:defRPr sz="1600" b="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Text Placeholder 9"/>
          <p:cNvSpPr>
            <a:spLocks noGrp="1"/>
          </p:cNvSpPr>
          <p:nvPr>
            <p:ph type="body" sz="quarter" idx="12"/>
          </p:nvPr>
        </p:nvSpPr>
        <p:spPr>
          <a:xfrm>
            <a:off x="921544" y="1626722"/>
            <a:ext cx="4210180" cy="396875"/>
          </a:xfrm>
        </p:spPr>
        <p:txBody>
          <a:bodyPr anchor="b"/>
          <a:lstStyle>
            <a:lvl1pPr marL="0" indent="0">
              <a:buNone/>
              <a:defRPr sz="1600" b="1">
                <a:solidFill>
                  <a:schemeClr val="accent2"/>
                </a:solidFill>
              </a:defRPr>
            </a:lvl1pPr>
            <a:lvl2pPr marL="287337" indent="0">
              <a:buNone/>
              <a:defRPr sz="1600" b="1">
                <a:solidFill>
                  <a:schemeClr val="accent2"/>
                </a:solidFill>
              </a:defRPr>
            </a:lvl2pPr>
            <a:lvl3pPr marL="511175" indent="0">
              <a:buNone/>
              <a:defRPr sz="1600" b="1">
                <a:solidFill>
                  <a:schemeClr val="accent2"/>
                </a:solidFill>
              </a:defRPr>
            </a:lvl3pPr>
            <a:lvl4pPr marL="690562" indent="0">
              <a:buNone/>
              <a:defRPr sz="1600" b="1">
                <a:solidFill>
                  <a:schemeClr val="accent2"/>
                </a:solidFill>
              </a:defRPr>
            </a:lvl4pPr>
            <a:lvl5pPr marL="914400" indent="0">
              <a:buNone/>
              <a:defRPr sz="1600" b="1">
                <a:solidFill>
                  <a:schemeClr val="accent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5251076" y="0"/>
            <a:ext cx="3892924" cy="5143500"/>
          </a:xfrm>
        </p:spPr>
        <p:txBody>
          <a:bodyPr rtlCol="0">
            <a:noAutofit/>
          </a:bodyPr>
          <a:lstStyle/>
          <a:p>
            <a:pPr lvl="0"/>
            <a:endParaRPr lang="en-US" noProof="0" dirty="0"/>
          </a:p>
        </p:txBody>
      </p:sp>
      <p:sp>
        <p:nvSpPr>
          <p:cNvPr id="6" name="Footer Placeholder 4">
            <a:extLst>
              <a:ext uri="{FF2B5EF4-FFF2-40B4-BE49-F238E27FC236}">
                <a16:creationId xmlns:a16="http://schemas.microsoft.com/office/drawing/2014/main" id="{7572AAB8-6419-4972-A852-CC87FCCCB639}"/>
              </a:ext>
            </a:extLst>
          </p:cNvPr>
          <p:cNvSpPr>
            <a:spLocks noGrp="1"/>
          </p:cNvSpPr>
          <p:nvPr>
            <p:ph type="ftr" sz="quarter" idx="14"/>
          </p:nvPr>
        </p:nvSpPr>
        <p:spPr>
          <a:xfrm>
            <a:off x="1030288" y="4692650"/>
            <a:ext cx="4238625" cy="288925"/>
          </a:xfrm>
        </p:spPr>
        <p:txBody>
          <a:bodyPr/>
          <a:lstStyle>
            <a:lvl1pPr>
              <a:defRPr/>
            </a:lvl1pPr>
          </a:lstStyle>
          <a:p>
            <a:pPr>
              <a:defRPr/>
            </a:pPr>
            <a:r>
              <a:rPr lang="en-US" dirty="0"/>
              <a:t>SECTION TITLE</a:t>
            </a:r>
          </a:p>
        </p:txBody>
      </p:sp>
      <p:sp>
        <p:nvSpPr>
          <p:cNvPr id="7" name="Slide Number Placeholder 5">
            <a:extLst>
              <a:ext uri="{FF2B5EF4-FFF2-40B4-BE49-F238E27FC236}">
                <a16:creationId xmlns:a16="http://schemas.microsoft.com/office/drawing/2014/main" id="{EB54FEAD-D0E8-430F-82EE-EC3D66907371}"/>
              </a:ext>
            </a:extLst>
          </p:cNvPr>
          <p:cNvSpPr>
            <a:spLocks noGrp="1"/>
          </p:cNvSpPr>
          <p:nvPr>
            <p:ph type="sldNum" sz="quarter" idx="15"/>
          </p:nvPr>
        </p:nvSpPr>
        <p:spPr>
          <a:xfrm>
            <a:off x="574675" y="4700588"/>
            <a:ext cx="368300" cy="273050"/>
          </a:xfrm>
        </p:spPr>
        <p:txBody>
          <a:bodyPr/>
          <a:lstStyle>
            <a:lvl1pPr>
              <a:defRPr/>
            </a:lvl1pPr>
          </a:lstStyle>
          <a:p>
            <a:pPr>
              <a:defRPr/>
            </a:pPr>
            <a:fld id="{9A75E2A1-7748-4040-9C85-1B682372FB30}" type="slidenum">
              <a:rPr lang="en-US" altLang="en-US"/>
              <a:pPr>
                <a:defRPr/>
              </a:pPr>
              <a:t>‹#›</a:t>
            </a:fld>
            <a:endParaRPr lang="en-US" altLang="en-US" dirty="0"/>
          </a:p>
        </p:txBody>
      </p:sp>
    </p:spTree>
    <p:extLst>
      <p:ext uri="{BB962C8B-B14F-4D97-AF65-F5344CB8AC3E}">
        <p14:creationId xmlns:p14="http://schemas.microsoft.com/office/powerpoint/2010/main" val="3830785820"/>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ection Divider - Ima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DD13A35-C160-4D06-A585-07AC0AF1D65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4288"/>
            <a:ext cx="9144000"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60A674F7-E7EF-45FE-AC0E-9A9A610F27C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0638" y="-654050"/>
            <a:ext cx="2343151" cy="647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7">
            <a:extLst>
              <a:ext uri="{FF2B5EF4-FFF2-40B4-BE49-F238E27FC236}">
                <a16:creationId xmlns:a16="http://schemas.microsoft.com/office/drawing/2014/main" id="{9CE34DB4-5BD0-4E7A-B39E-01647FBEC740}"/>
              </a:ext>
            </a:extLst>
          </p:cNvPr>
          <p:cNvGrpSpPr>
            <a:grpSpLocks/>
          </p:cNvGrpSpPr>
          <p:nvPr userDrawn="1"/>
        </p:nvGrpSpPr>
        <p:grpSpPr bwMode="auto">
          <a:xfrm>
            <a:off x="7415213" y="4538663"/>
            <a:ext cx="1009650" cy="387350"/>
            <a:chOff x="7414932" y="4464423"/>
            <a:chExt cx="1009585" cy="387631"/>
          </a:xfrm>
        </p:grpSpPr>
        <p:sp>
          <p:nvSpPr>
            <p:cNvPr id="7" name="Freeform 7">
              <a:extLst>
                <a:ext uri="{FF2B5EF4-FFF2-40B4-BE49-F238E27FC236}">
                  <a16:creationId xmlns:a16="http://schemas.microsoft.com/office/drawing/2014/main" id="{2E7E9CE5-221F-486B-A1AD-E2C0E694E280}"/>
                </a:ext>
              </a:extLst>
            </p:cNvPr>
            <p:cNvSpPr>
              <a:spLocks noEditPoints="1"/>
            </p:cNvSpPr>
            <p:nvPr userDrawn="1"/>
          </p:nvSpPr>
          <p:spPr bwMode="auto">
            <a:xfrm>
              <a:off x="7826244" y="4560396"/>
              <a:ext cx="598273" cy="233077"/>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8" name="Freeform 8">
              <a:extLst>
                <a:ext uri="{FF2B5EF4-FFF2-40B4-BE49-F238E27FC236}">
                  <a16:creationId xmlns:a16="http://schemas.microsoft.com/office/drawing/2014/main" id="{005BBB4E-F7AC-4D38-9933-4010EC862EA3}"/>
                </a:ext>
              </a:extLst>
            </p:cNvPr>
            <p:cNvSpPr>
              <a:spLocks noEditPoints="1"/>
            </p:cNvSpPr>
            <p:nvPr userDrawn="1"/>
          </p:nvSpPr>
          <p:spPr bwMode="auto">
            <a:xfrm>
              <a:off x="7414932" y="4464423"/>
              <a:ext cx="341514" cy="387631"/>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sp>
        <p:nvSpPr>
          <p:cNvPr id="2" name="Title 1"/>
          <p:cNvSpPr>
            <a:spLocks noGrp="1"/>
          </p:cNvSpPr>
          <p:nvPr>
            <p:ph type="title"/>
          </p:nvPr>
        </p:nvSpPr>
        <p:spPr>
          <a:xfrm>
            <a:off x="1279038" y="1727945"/>
            <a:ext cx="6585924" cy="1122829"/>
          </a:xfrm>
        </p:spPr>
        <p:txBody>
          <a:bodyPr anchor="b"/>
          <a:lstStyle>
            <a:lvl1pPr marL="0" algn="ctr" defTabSz="457200" rtl="0" eaLnBrk="1" latinLnBrk="0" hangingPunct="1">
              <a:lnSpc>
                <a:spcPct val="95000"/>
              </a:lnSpc>
              <a:spcBef>
                <a:spcPct val="0"/>
              </a:spcBef>
              <a:spcAft>
                <a:spcPts val="400"/>
              </a:spcAft>
              <a:buNone/>
              <a:defRPr lang="en-US" sz="3600" b="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Subtitle 2"/>
          <p:cNvSpPr>
            <a:spLocks noGrp="1"/>
          </p:cNvSpPr>
          <p:nvPr>
            <p:ph type="subTitle" idx="1"/>
          </p:nvPr>
        </p:nvSpPr>
        <p:spPr>
          <a:xfrm>
            <a:off x="3449170" y="3102923"/>
            <a:ext cx="2212042" cy="453824"/>
          </a:xfrm>
        </p:spPr>
        <p:txBody>
          <a:bodyPr/>
          <a:lstStyle>
            <a:lvl1pPr marL="0" indent="0" algn="ctr">
              <a:lnSpc>
                <a:spcPct val="100000"/>
              </a:lnSpc>
              <a:spcBef>
                <a:spcPts val="0"/>
              </a:spcBef>
              <a:spcAft>
                <a:spcPts val="600"/>
              </a:spcAft>
              <a:buNone/>
              <a:defRPr sz="12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CD931B3D-E2DF-4C3F-9D69-1D233AF3755F}"/>
              </a:ext>
            </a:extLst>
          </p:cNvPr>
          <p:cNvSpPr>
            <a:spLocks noGrp="1"/>
          </p:cNvSpPr>
          <p:nvPr>
            <p:ph type="ftr" sz="quarter" idx="10"/>
          </p:nvPr>
        </p:nvSpPr>
        <p:spPr/>
        <p:txBody>
          <a:bodyPr/>
          <a:lstStyle>
            <a:lvl1pPr>
              <a:defRPr/>
            </a:lvl1pPr>
          </a:lstStyle>
          <a:p>
            <a:pPr>
              <a:defRPr/>
            </a:pPr>
            <a:r>
              <a:rPr lang="en-US" dirty="0"/>
              <a:t>SECTION TITLE</a:t>
            </a:r>
          </a:p>
        </p:txBody>
      </p:sp>
      <p:sp>
        <p:nvSpPr>
          <p:cNvPr id="11" name="Slide Number Placeholder 5">
            <a:extLst>
              <a:ext uri="{FF2B5EF4-FFF2-40B4-BE49-F238E27FC236}">
                <a16:creationId xmlns:a16="http://schemas.microsoft.com/office/drawing/2014/main" id="{4E987806-39D3-4B02-9D47-E1D1C5100A9C}"/>
              </a:ext>
            </a:extLst>
          </p:cNvPr>
          <p:cNvSpPr>
            <a:spLocks noGrp="1"/>
          </p:cNvSpPr>
          <p:nvPr>
            <p:ph type="sldNum" sz="quarter" idx="11"/>
          </p:nvPr>
        </p:nvSpPr>
        <p:spPr>
          <a:xfrm>
            <a:off x="574675" y="4700588"/>
            <a:ext cx="368300" cy="273050"/>
          </a:xfrm>
        </p:spPr>
        <p:txBody>
          <a:bodyPr/>
          <a:lstStyle>
            <a:lvl1pPr>
              <a:defRPr/>
            </a:lvl1pPr>
          </a:lstStyle>
          <a:p>
            <a:pPr>
              <a:defRPr/>
            </a:pPr>
            <a:fld id="{DE3EF857-97BA-4841-A5EC-7D84CF87D882}" type="slidenum">
              <a:rPr lang="en-US" altLang="en-US"/>
              <a:pPr>
                <a:defRPr/>
              </a:pPr>
              <a:t>‹#›</a:t>
            </a:fld>
            <a:endParaRPr lang="en-US" altLang="en-US" dirty="0"/>
          </a:p>
        </p:txBody>
      </p:sp>
    </p:spTree>
    <p:extLst>
      <p:ext uri="{BB962C8B-B14F-4D97-AF65-F5344CB8AC3E}">
        <p14:creationId xmlns:p14="http://schemas.microsoft.com/office/powerpoint/2010/main" val="2229644355"/>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Section Divider - Ima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5F918316-2260-463E-966E-8AA88CAB7A7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2700"/>
            <a:ext cx="9144000"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a:extLst>
              <a:ext uri="{FF2B5EF4-FFF2-40B4-BE49-F238E27FC236}">
                <a16:creationId xmlns:a16="http://schemas.microsoft.com/office/drawing/2014/main" id="{994F4A0A-2408-4313-BA30-9A00D7340C65}"/>
              </a:ext>
            </a:extLst>
          </p:cNvPr>
          <p:cNvGrpSpPr>
            <a:grpSpLocks/>
          </p:cNvGrpSpPr>
          <p:nvPr userDrawn="1"/>
        </p:nvGrpSpPr>
        <p:grpSpPr bwMode="auto">
          <a:xfrm>
            <a:off x="7415213" y="4538663"/>
            <a:ext cx="1009650" cy="387350"/>
            <a:chOff x="819150" y="3517900"/>
            <a:chExt cx="1285875" cy="493713"/>
          </a:xfrm>
        </p:grpSpPr>
        <p:sp>
          <p:nvSpPr>
            <p:cNvPr id="6" name="Freeform 7">
              <a:extLst>
                <a:ext uri="{FF2B5EF4-FFF2-40B4-BE49-F238E27FC236}">
                  <a16:creationId xmlns:a16="http://schemas.microsoft.com/office/drawing/2014/main" id="{68424F7F-97CC-4853-812A-C28FB3016705}"/>
                </a:ext>
              </a:extLst>
            </p:cNvPr>
            <p:cNvSpPr>
              <a:spLocks noEditPoints="1"/>
            </p:cNvSpPr>
            <p:nvPr userDrawn="1"/>
          </p:nvSpPr>
          <p:spPr bwMode="auto">
            <a:xfrm>
              <a:off x="1343025" y="3640138"/>
              <a:ext cx="762000" cy="296863"/>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7" name="Freeform 8">
              <a:extLst>
                <a:ext uri="{FF2B5EF4-FFF2-40B4-BE49-F238E27FC236}">
                  <a16:creationId xmlns:a16="http://schemas.microsoft.com/office/drawing/2014/main" id="{744AB1FB-4D2B-472C-998E-964B22D4EF10}"/>
                </a:ext>
              </a:extLst>
            </p:cNvPr>
            <p:cNvSpPr>
              <a:spLocks noEditPoints="1"/>
            </p:cNvSpPr>
            <p:nvPr userDrawn="1"/>
          </p:nvSpPr>
          <p:spPr bwMode="auto">
            <a:xfrm>
              <a:off x="819150" y="3517900"/>
              <a:ext cx="434975" cy="493713"/>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pic>
        <p:nvPicPr>
          <p:cNvPr id="8" name="Picture 10">
            <a:extLst>
              <a:ext uri="{FF2B5EF4-FFF2-40B4-BE49-F238E27FC236}">
                <a16:creationId xmlns:a16="http://schemas.microsoft.com/office/drawing/2014/main" id="{20A2D70C-0A56-4DEE-A3FE-16312DAAB14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3813" y="-654050"/>
            <a:ext cx="161448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9038" y="1727945"/>
            <a:ext cx="6585924" cy="1122829"/>
          </a:xfrm>
        </p:spPr>
        <p:txBody>
          <a:bodyPr anchor="b"/>
          <a:lstStyle>
            <a:lvl1pPr marL="0" algn="ctr" defTabSz="457200" rtl="0" eaLnBrk="1" latinLnBrk="0" hangingPunct="1">
              <a:lnSpc>
                <a:spcPct val="95000"/>
              </a:lnSpc>
              <a:spcBef>
                <a:spcPct val="0"/>
              </a:spcBef>
              <a:spcAft>
                <a:spcPts val="400"/>
              </a:spcAft>
              <a:buNone/>
              <a:defRPr lang="en-US" sz="3600" b="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Subtitle 2"/>
          <p:cNvSpPr>
            <a:spLocks noGrp="1"/>
          </p:cNvSpPr>
          <p:nvPr>
            <p:ph type="subTitle" idx="1"/>
          </p:nvPr>
        </p:nvSpPr>
        <p:spPr>
          <a:xfrm>
            <a:off x="3449170" y="3102923"/>
            <a:ext cx="2212042" cy="453824"/>
          </a:xfrm>
        </p:spPr>
        <p:txBody>
          <a:bodyPr/>
          <a:lstStyle>
            <a:lvl1pPr marL="0" indent="0" algn="ctr">
              <a:lnSpc>
                <a:spcPct val="100000"/>
              </a:lnSpc>
              <a:spcBef>
                <a:spcPts val="0"/>
              </a:spcBef>
              <a:spcAft>
                <a:spcPts val="600"/>
              </a:spcAft>
              <a:buNone/>
              <a:defRPr sz="12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515EFF04-1271-4D32-A3CB-FE5139389370}"/>
              </a:ext>
            </a:extLst>
          </p:cNvPr>
          <p:cNvSpPr>
            <a:spLocks noGrp="1"/>
          </p:cNvSpPr>
          <p:nvPr>
            <p:ph type="ftr" sz="quarter" idx="10"/>
          </p:nvPr>
        </p:nvSpPr>
        <p:spPr/>
        <p:txBody>
          <a:bodyPr/>
          <a:lstStyle>
            <a:lvl1pPr>
              <a:defRPr/>
            </a:lvl1pPr>
          </a:lstStyle>
          <a:p>
            <a:pPr>
              <a:defRPr/>
            </a:pPr>
            <a:r>
              <a:rPr lang="en-US" dirty="0"/>
              <a:t>SECTION TITLE</a:t>
            </a:r>
          </a:p>
        </p:txBody>
      </p:sp>
      <p:sp>
        <p:nvSpPr>
          <p:cNvPr id="11" name="Slide Number Placeholder 5">
            <a:extLst>
              <a:ext uri="{FF2B5EF4-FFF2-40B4-BE49-F238E27FC236}">
                <a16:creationId xmlns:a16="http://schemas.microsoft.com/office/drawing/2014/main" id="{F6189460-7B23-4912-B21F-CA53786E7790}"/>
              </a:ext>
            </a:extLst>
          </p:cNvPr>
          <p:cNvSpPr>
            <a:spLocks noGrp="1"/>
          </p:cNvSpPr>
          <p:nvPr>
            <p:ph type="sldNum" sz="quarter" idx="11"/>
          </p:nvPr>
        </p:nvSpPr>
        <p:spPr>
          <a:xfrm>
            <a:off x="574675" y="4700588"/>
            <a:ext cx="368300" cy="273050"/>
          </a:xfrm>
        </p:spPr>
        <p:txBody>
          <a:bodyPr/>
          <a:lstStyle>
            <a:lvl1pPr>
              <a:defRPr/>
            </a:lvl1pPr>
          </a:lstStyle>
          <a:p>
            <a:pPr>
              <a:defRPr/>
            </a:pPr>
            <a:fld id="{0AE516C6-7843-4851-854D-E554183D57FA}" type="slidenum">
              <a:rPr lang="en-US" altLang="en-US"/>
              <a:pPr>
                <a:defRPr/>
              </a:pPr>
              <a:t>‹#›</a:t>
            </a:fld>
            <a:endParaRPr lang="en-US" altLang="en-US" dirty="0"/>
          </a:p>
        </p:txBody>
      </p:sp>
    </p:spTree>
    <p:extLst>
      <p:ext uri="{BB962C8B-B14F-4D97-AF65-F5344CB8AC3E}">
        <p14:creationId xmlns:p14="http://schemas.microsoft.com/office/powerpoint/2010/main" val="416551950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1617C3-A384-4416-AEBB-0D32FBC3B558}"/>
              </a:ext>
            </a:extLst>
          </p:cNvPr>
          <p:cNvSpPr/>
          <p:nvPr userDrawn="1"/>
        </p:nvSpPr>
        <p:spPr>
          <a:xfrm>
            <a:off x="0" y="0"/>
            <a:ext cx="9144000" cy="5143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6" name="Group 7">
            <a:extLst>
              <a:ext uri="{FF2B5EF4-FFF2-40B4-BE49-F238E27FC236}">
                <a16:creationId xmlns:a16="http://schemas.microsoft.com/office/drawing/2014/main" id="{3753548C-70FB-4A46-A4FD-5D3F838828F8}"/>
              </a:ext>
            </a:extLst>
          </p:cNvPr>
          <p:cNvGrpSpPr>
            <a:grpSpLocks/>
          </p:cNvGrpSpPr>
          <p:nvPr userDrawn="1"/>
        </p:nvGrpSpPr>
        <p:grpSpPr bwMode="auto">
          <a:xfrm>
            <a:off x="3976688" y="3354388"/>
            <a:ext cx="1187450" cy="1371600"/>
            <a:chOff x="3947001" y="852523"/>
            <a:chExt cx="1246863" cy="1440201"/>
          </a:xfrm>
        </p:grpSpPr>
        <p:sp>
          <p:nvSpPr>
            <p:cNvPr id="7" name="Freeform 8">
              <a:extLst>
                <a:ext uri="{FF2B5EF4-FFF2-40B4-BE49-F238E27FC236}">
                  <a16:creationId xmlns:a16="http://schemas.microsoft.com/office/drawing/2014/main" id="{4F919AB7-6CBC-4792-B117-3CB49C838C7B}"/>
                </a:ext>
              </a:extLst>
            </p:cNvPr>
            <p:cNvSpPr>
              <a:spLocks noEditPoints="1"/>
            </p:cNvSpPr>
            <p:nvPr userDrawn="1"/>
          </p:nvSpPr>
          <p:spPr bwMode="auto">
            <a:xfrm>
              <a:off x="3947001" y="1807682"/>
              <a:ext cx="1246863" cy="485042"/>
            </a:xfrm>
            <a:custGeom>
              <a:avLst/>
              <a:gdLst>
                <a:gd name="T0" fmla="*/ 2147483646 w 1145"/>
                <a:gd name="T1" fmla="*/ 2147483646 h 446"/>
                <a:gd name="T2" fmla="*/ 2147483646 w 1145"/>
                <a:gd name="T3" fmla="*/ 2147483646 h 446"/>
                <a:gd name="T4" fmla="*/ 2147483646 w 1145"/>
                <a:gd name="T5" fmla="*/ 2147483646 h 446"/>
                <a:gd name="T6" fmla="*/ 2147483646 w 1145"/>
                <a:gd name="T7" fmla="*/ 0 h 446"/>
                <a:gd name="T8" fmla="*/ 2147483646 w 1145"/>
                <a:gd name="T9" fmla="*/ 2147483646 h 446"/>
                <a:gd name="T10" fmla="*/ 2147483646 w 1145"/>
                <a:gd name="T11" fmla="*/ 2147483646 h 446"/>
                <a:gd name="T12" fmla="*/ 2147483646 w 1145"/>
                <a:gd name="T13" fmla="*/ 2147483646 h 446"/>
                <a:gd name="T14" fmla="*/ 2147483646 w 1145"/>
                <a:gd name="T15" fmla="*/ 2147483646 h 446"/>
                <a:gd name="T16" fmla="*/ 2147483646 w 1145"/>
                <a:gd name="T17" fmla="*/ 2147483646 h 446"/>
                <a:gd name="T18" fmla="*/ 2147483646 w 1145"/>
                <a:gd name="T19" fmla="*/ 2147483646 h 446"/>
                <a:gd name="T20" fmla="*/ 2147483646 w 1145"/>
                <a:gd name="T21" fmla="*/ 2147483646 h 446"/>
                <a:gd name="T22" fmla="*/ 2147483646 w 1145"/>
                <a:gd name="T23" fmla="*/ 2147483646 h 446"/>
                <a:gd name="T24" fmla="*/ 2147483646 w 1145"/>
                <a:gd name="T25" fmla="*/ 2147483646 h 446"/>
                <a:gd name="T26" fmla="*/ 2147483646 w 1145"/>
                <a:gd name="T27" fmla="*/ 2147483646 h 446"/>
                <a:gd name="T28" fmla="*/ 2147483646 w 1145"/>
                <a:gd name="T29" fmla="*/ 2147483646 h 446"/>
                <a:gd name="T30" fmla="*/ 2147483646 w 1145"/>
                <a:gd name="T31" fmla="*/ 2147483646 h 446"/>
                <a:gd name="T32" fmla="*/ 2147483646 w 1145"/>
                <a:gd name="T33" fmla="*/ 2147483646 h 446"/>
                <a:gd name="T34" fmla="*/ 2147483646 w 1145"/>
                <a:gd name="T35" fmla="*/ 2147483646 h 446"/>
                <a:gd name="T36" fmla="*/ 2147483646 w 1145"/>
                <a:gd name="T37" fmla="*/ 2147483646 h 446"/>
                <a:gd name="T38" fmla="*/ 2147483646 w 1145"/>
                <a:gd name="T39" fmla="*/ 2147483646 h 446"/>
                <a:gd name="T40" fmla="*/ 2147483646 w 1145"/>
                <a:gd name="T41" fmla="*/ 2147483646 h 446"/>
                <a:gd name="T42" fmla="*/ 2147483646 w 1145"/>
                <a:gd name="T43" fmla="*/ 2147483646 h 446"/>
                <a:gd name="T44" fmla="*/ 2147483646 w 1145"/>
                <a:gd name="T45" fmla="*/ 2147483646 h 446"/>
                <a:gd name="T46" fmla="*/ 2147483646 w 1145"/>
                <a:gd name="T47" fmla="*/ 2147483646 h 446"/>
                <a:gd name="T48" fmla="*/ 2147483646 w 1145"/>
                <a:gd name="T49" fmla="*/ 2147483646 h 446"/>
                <a:gd name="T50" fmla="*/ 2147483646 w 1145"/>
                <a:gd name="T51" fmla="*/ 2147483646 h 446"/>
                <a:gd name="T52" fmla="*/ 2147483646 w 1145"/>
                <a:gd name="T53" fmla="*/ 2147483646 h 446"/>
                <a:gd name="T54" fmla="*/ 2147483646 w 1145"/>
                <a:gd name="T55" fmla="*/ 2147483646 h 446"/>
                <a:gd name="T56" fmla="*/ 2147483646 w 1145"/>
                <a:gd name="T57" fmla="*/ 2147483646 h 446"/>
                <a:gd name="T58" fmla="*/ 2147483646 w 1145"/>
                <a:gd name="T59" fmla="*/ 2147483646 h 446"/>
                <a:gd name="T60" fmla="*/ 2147483646 w 1145"/>
                <a:gd name="T61" fmla="*/ 2147483646 h 446"/>
                <a:gd name="T62" fmla="*/ 2147483646 w 1145"/>
                <a:gd name="T63" fmla="*/ 2147483646 h 446"/>
                <a:gd name="T64" fmla="*/ 2147483646 w 1145"/>
                <a:gd name="T65" fmla="*/ 2147483646 h 446"/>
                <a:gd name="T66" fmla="*/ 2147483646 w 1145"/>
                <a:gd name="T67" fmla="*/ 2147483646 h 446"/>
                <a:gd name="T68" fmla="*/ 2147483646 w 1145"/>
                <a:gd name="T69" fmla="*/ 2147483646 h 446"/>
                <a:gd name="T70" fmla="*/ 2147483646 w 1145"/>
                <a:gd name="T71" fmla="*/ 2147483646 h 446"/>
                <a:gd name="T72" fmla="*/ 2147483646 w 1145"/>
                <a:gd name="T73" fmla="*/ 2147483646 h 446"/>
                <a:gd name="T74" fmla="*/ 2147483646 w 1145"/>
                <a:gd name="T75" fmla="*/ 2147483646 h 446"/>
                <a:gd name="T76" fmla="*/ 2147483646 w 1145"/>
                <a:gd name="T77" fmla="*/ 2147483646 h 446"/>
                <a:gd name="T78" fmla="*/ 2147483646 w 1145"/>
                <a:gd name="T79" fmla="*/ 2147483646 h 446"/>
                <a:gd name="T80" fmla="*/ 2147483646 w 1145"/>
                <a:gd name="T81" fmla="*/ 2147483646 h 446"/>
                <a:gd name="T82" fmla="*/ 2147483646 w 1145"/>
                <a:gd name="T83" fmla="*/ 2147483646 h 446"/>
                <a:gd name="T84" fmla="*/ 2147483646 w 1145"/>
                <a:gd name="T85" fmla="*/ 2147483646 h 446"/>
                <a:gd name="T86" fmla="*/ 2147483646 w 1145"/>
                <a:gd name="T87" fmla="*/ 2147483646 h 446"/>
                <a:gd name="T88" fmla="*/ 2147483646 w 1145"/>
                <a:gd name="T89" fmla="*/ 2147483646 h 446"/>
                <a:gd name="T90" fmla="*/ 2147483646 w 1145"/>
                <a:gd name="T91" fmla="*/ 2147483646 h 446"/>
                <a:gd name="T92" fmla="*/ 2147483646 w 1145"/>
                <a:gd name="T93" fmla="*/ 2147483646 h 446"/>
                <a:gd name="T94" fmla="*/ 2147483646 w 1145"/>
                <a:gd name="T95" fmla="*/ 2147483646 h 446"/>
                <a:gd name="T96" fmla="*/ 2147483646 w 1145"/>
                <a:gd name="T97" fmla="*/ 2147483646 h 446"/>
                <a:gd name="T98" fmla="*/ 2147483646 w 1145"/>
                <a:gd name="T99" fmla="*/ 2147483646 h 446"/>
                <a:gd name="T100" fmla="*/ 2147483646 w 1145"/>
                <a:gd name="T101" fmla="*/ 2147483646 h 446"/>
                <a:gd name="T102" fmla="*/ 2147483646 w 1145"/>
                <a:gd name="T103" fmla="*/ 2147483646 h 446"/>
                <a:gd name="T104" fmla="*/ 2147483646 w 1145"/>
                <a:gd name="T105" fmla="*/ 2147483646 h 446"/>
                <a:gd name="T106" fmla="*/ 2147483646 w 1145"/>
                <a:gd name="T107" fmla="*/ 2147483646 h 446"/>
                <a:gd name="T108" fmla="*/ 2147483646 w 1145"/>
                <a:gd name="T109" fmla="*/ 2147483646 h 446"/>
                <a:gd name="T110" fmla="*/ 2147483646 w 1145"/>
                <a:gd name="T111" fmla="*/ 2147483646 h 446"/>
                <a:gd name="T112" fmla="*/ 2147483646 w 1145"/>
                <a:gd name="T113" fmla="*/ 2147483646 h 4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45" h="446">
                  <a:moveTo>
                    <a:pt x="86" y="67"/>
                  </a:moveTo>
                  <a:cubicBezTo>
                    <a:pt x="86" y="109"/>
                    <a:pt x="86" y="109"/>
                    <a:pt x="86" y="109"/>
                  </a:cubicBezTo>
                  <a:cubicBezTo>
                    <a:pt x="142" y="109"/>
                    <a:pt x="142" y="109"/>
                    <a:pt x="142" y="109"/>
                  </a:cubicBezTo>
                  <a:cubicBezTo>
                    <a:pt x="142" y="122"/>
                    <a:pt x="142" y="122"/>
                    <a:pt x="142" y="122"/>
                  </a:cubicBezTo>
                  <a:cubicBezTo>
                    <a:pt x="72" y="122"/>
                    <a:pt x="72" y="122"/>
                    <a:pt x="72" y="122"/>
                  </a:cubicBezTo>
                  <a:cubicBezTo>
                    <a:pt x="72" y="1"/>
                    <a:pt x="72" y="1"/>
                    <a:pt x="72" y="1"/>
                  </a:cubicBezTo>
                  <a:cubicBezTo>
                    <a:pt x="141" y="1"/>
                    <a:pt x="141" y="1"/>
                    <a:pt x="141" y="1"/>
                  </a:cubicBezTo>
                  <a:cubicBezTo>
                    <a:pt x="141" y="14"/>
                    <a:pt x="141" y="14"/>
                    <a:pt x="141" y="14"/>
                  </a:cubicBezTo>
                  <a:cubicBezTo>
                    <a:pt x="86" y="14"/>
                    <a:pt x="86" y="14"/>
                    <a:pt x="86" y="14"/>
                  </a:cubicBezTo>
                  <a:cubicBezTo>
                    <a:pt x="86" y="54"/>
                    <a:pt x="86" y="54"/>
                    <a:pt x="86" y="54"/>
                  </a:cubicBezTo>
                  <a:cubicBezTo>
                    <a:pt x="136" y="54"/>
                    <a:pt x="136" y="54"/>
                    <a:pt x="136" y="54"/>
                  </a:cubicBezTo>
                  <a:cubicBezTo>
                    <a:pt x="136" y="67"/>
                    <a:pt x="136" y="67"/>
                    <a:pt x="136" y="67"/>
                  </a:cubicBezTo>
                  <a:lnTo>
                    <a:pt x="86" y="67"/>
                  </a:lnTo>
                  <a:close/>
                  <a:moveTo>
                    <a:pt x="248" y="1"/>
                  </a:moveTo>
                  <a:cubicBezTo>
                    <a:pt x="235" y="1"/>
                    <a:pt x="235" y="1"/>
                    <a:pt x="235" y="1"/>
                  </a:cubicBezTo>
                  <a:cubicBezTo>
                    <a:pt x="235" y="93"/>
                    <a:pt x="235" y="93"/>
                    <a:pt x="235" y="93"/>
                  </a:cubicBezTo>
                  <a:cubicBezTo>
                    <a:pt x="184" y="1"/>
                    <a:pt x="184" y="1"/>
                    <a:pt x="184" y="1"/>
                  </a:cubicBezTo>
                  <a:cubicBezTo>
                    <a:pt x="172" y="1"/>
                    <a:pt x="172" y="1"/>
                    <a:pt x="172" y="1"/>
                  </a:cubicBezTo>
                  <a:cubicBezTo>
                    <a:pt x="172" y="122"/>
                    <a:pt x="172" y="122"/>
                    <a:pt x="172" y="122"/>
                  </a:cubicBezTo>
                  <a:cubicBezTo>
                    <a:pt x="185" y="122"/>
                    <a:pt x="185" y="122"/>
                    <a:pt x="185" y="122"/>
                  </a:cubicBezTo>
                  <a:cubicBezTo>
                    <a:pt x="185" y="29"/>
                    <a:pt x="185" y="29"/>
                    <a:pt x="185" y="29"/>
                  </a:cubicBezTo>
                  <a:cubicBezTo>
                    <a:pt x="237" y="122"/>
                    <a:pt x="237" y="122"/>
                    <a:pt x="237" y="122"/>
                  </a:cubicBezTo>
                  <a:cubicBezTo>
                    <a:pt x="248" y="122"/>
                    <a:pt x="248" y="122"/>
                    <a:pt x="248" y="122"/>
                  </a:cubicBezTo>
                  <a:lnTo>
                    <a:pt x="248" y="1"/>
                  </a:lnTo>
                  <a:close/>
                  <a:moveTo>
                    <a:pt x="322" y="74"/>
                  </a:moveTo>
                  <a:cubicBezTo>
                    <a:pt x="345" y="74"/>
                    <a:pt x="345" y="74"/>
                    <a:pt x="345" y="74"/>
                  </a:cubicBezTo>
                  <a:cubicBezTo>
                    <a:pt x="345" y="88"/>
                    <a:pt x="345" y="88"/>
                    <a:pt x="345" y="88"/>
                  </a:cubicBezTo>
                  <a:cubicBezTo>
                    <a:pt x="345" y="101"/>
                    <a:pt x="335" y="111"/>
                    <a:pt x="319" y="111"/>
                  </a:cubicBezTo>
                  <a:cubicBezTo>
                    <a:pt x="303" y="111"/>
                    <a:pt x="293" y="100"/>
                    <a:pt x="293" y="86"/>
                  </a:cubicBezTo>
                  <a:cubicBezTo>
                    <a:pt x="293" y="38"/>
                    <a:pt x="293" y="38"/>
                    <a:pt x="293" y="38"/>
                  </a:cubicBezTo>
                  <a:cubicBezTo>
                    <a:pt x="293" y="23"/>
                    <a:pt x="303" y="12"/>
                    <a:pt x="319" y="12"/>
                  </a:cubicBezTo>
                  <a:cubicBezTo>
                    <a:pt x="335" y="12"/>
                    <a:pt x="344" y="21"/>
                    <a:pt x="344" y="34"/>
                  </a:cubicBezTo>
                  <a:cubicBezTo>
                    <a:pt x="344" y="37"/>
                    <a:pt x="344" y="37"/>
                    <a:pt x="344" y="37"/>
                  </a:cubicBezTo>
                  <a:cubicBezTo>
                    <a:pt x="358" y="37"/>
                    <a:pt x="358" y="37"/>
                    <a:pt x="358" y="37"/>
                  </a:cubicBezTo>
                  <a:cubicBezTo>
                    <a:pt x="358" y="34"/>
                    <a:pt x="358" y="34"/>
                    <a:pt x="358" y="34"/>
                  </a:cubicBezTo>
                  <a:cubicBezTo>
                    <a:pt x="358" y="13"/>
                    <a:pt x="342" y="0"/>
                    <a:pt x="319" y="0"/>
                  </a:cubicBezTo>
                  <a:cubicBezTo>
                    <a:pt x="295" y="0"/>
                    <a:pt x="279" y="14"/>
                    <a:pt x="279" y="38"/>
                  </a:cubicBezTo>
                  <a:cubicBezTo>
                    <a:pt x="279" y="85"/>
                    <a:pt x="279" y="85"/>
                    <a:pt x="279" y="85"/>
                  </a:cubicBezTo>
                  <a:cubicBezTo>
                    <a:pt x="279" y="109"/>
                    <a:pt x="296" y="124"/>
                    <a:pt x="319" y="124"/>
                  </a:cubicBezTo>
                  <a:cubicBezTo>
                    <a:pt x="342" y="124"/>
                    <a:pt x="358" y="110"/>
                    <a:pt x="358" y="87"/>
                  </a:cubicBezTo>
                  <a:cubicBezTo>
                    <a:pt x="358" y="63"/>
                    <a:pt x="358" y="63"/>
                    <a:pt x="358" y="63"/>
                  </a:cubicBezTo>
                  <a:cubicBezTo>
                    <a:pt x="322" y="63"/>
                    <a:pt x="322" y="63"/>
                    <a:pt x="322" y="63"/>
                  </a:cubicBezTo>
                  <a:lnTo>
                    <a:pt x="322" y="74"/>
                  </a:lnTo>
                  <a:close/>
                  <a:moveTo>
                    <a:pt x="403" y="1"/>
                  </a:moveTo>
                  <a:cubicBezTo>
                    <a:pt x="389" y="1"/>
                    <a:pt x="389" y="1"/>
                    <a:pt x="389" y="1"/>
                  </a:cubicBezTo>
                  <a:cubicBezTo>
                    <a:pt x="389" y="122"/>
                    <a:pt x="389" y="122"/>
                    <a:pt x="389" y="122"/>
                  </a:cubicBezTo>
                  <a:cubicBezTo>
                    <a:pt x="403" y="122"/>
                    <a:pt x="403" y="122"/>
                    <a:pt x="403" y="122"/>
                  </a:cubicBezTo>
                  <a:lnTo>
                    <a:pt x="403" y="1"/>
                  </a:lnTo>
                  <a:close/>
                  <a:moveTo>
                    <a:pt x="516" y="1"/>
                  </a:moveTo>
                  <a:cubicBezTo>
                    <a:pt x="503" y="1"/>
                    <a:pt x="503" y="1"/>
                    <a:pt x="503" y="1"/>
                  </a:cubicBezTo>
                  <a:cubicBezTo>
                    <a:pt x="503" y="93"/>
                    <a:pt x="503" y="93"/>
                    <a:pt x="503" y="93"/>
                  </a:cubicBezTo>
                  <a:cubicBezTo>
                    <a:pt x="452" y="1"/>
                    <a:pt x="452" y="1"/>
                    <a:pt x="452" y="1"/>
                  </a:cubicBezTo>
                  <a:cubicBezTo>
                    <a:pt x="439" y="1"/>
                    <a:pt x="439" y="1"/>
                    <a:pt x="439" y="1"/>
                  </a:cubicBezTo>
                  <a:cubicBezTo>
                    <a:pt x="439" y="122"/>
                    <a:pt x="439" y="122"/>
                    <a:pt x="439" y="122"/>
                  </a:cubicBezTo>
                  <a:cubicBezTo>
                    <a:pt x="452" y="122"/>
                    <a:pt x="452" y="122"/>
                    <a:pt x="452" y="122"/>
                  </a:cubicBezTo>
                  <a:cubicBezTo>
                    <a:pt x="452" y="29"/>
                    <a:pt x="452" y="29"/>
                    <a:pt x="452" y="29"/>
                  </a:cubicBezTo>
                  <a:cubicBezTo>
                    <a:pt x="504" y="122"/>
                    <a:pt x="504" y="122"/>
                    <a:pt x="504" y="122"/>
                  </a:cubicBezTo>
                  <a:cubicBezTo>
                    <a:pt x="516" y="122"/>
                    <a:pt x="516" y="122"/>
                    <a:pt x="516" y="122"/>
                  </a:cubicBezTo>
                  <a:lnTo>
                    <a:pt x="516" y="1"/>
                  </a:lnTo>
                  <a:close/>
                  <a:moveTo>
                    <a:pt x="614" y="67"/>
                  </a:moveTo>
                  <a:cubicBezTo>
                    <a:pt x="614" y="54"/>
                    <a:pt x="614" y="54"/>
                    <a:pt x="614" y="54"/>
                  </a:cubicBezTo>
                  <a:cubicBezTo>
                    <a:pt x="564" y="54"/>
                    <a:pt x="564" y="54"/>
                    <a:pt x="564" y="54"/>
                  </a:cubicBezTo>
                  <a:cubicBezTo>
                    <a:pt x="564" y="14"/>
                    <a:pt x="564" y="14"/>
                    <a:pt x="564" y="14"/>
                  </a:cubicBezTo>
                  <a:cubicBezTo>
                    <a:pt x="619" y="14"/>
                    <a:pt x="619" y="14"/>
                    <a:pt x="619" y="14"/>
                  </a:cubicBezTo>
                  <a:cubicBezTo>
                    <a:pt x="619" y="1"/>
                    <a:pt x="619" y="1"/>
                    <a:pt x="619" y="1"/>
                  </a:cubicBezTo>
                  <a:cubicBezTo>
                    <a:pt x="550" y="1"/>
                    <a:pt x="550" y="1"/>
                    <a:pt x="550" y="1"/>
                  </a:cubicBezTo>
                  <a:cubicBezTo>
                    <a:pt x="550" y="122"/>
                    <a:pt x="550" y="122"/>
                    <a:pt x="550" y="122"/>
                  </a:cubicBezTo>
                  <a:cubicBezTo>
                    <a:pt x="620" y="122"/>
                    <a:pt x="620" y="122"/>
                    <a:pt x="620" y="122"/>
                  </a:cubicBezTo>
                  <a:cubicBezTo>
                    <a:pt x="620" y="109"/>
                    <a:pt x="620" y="109"/>
                    <a:pt x="620" y="109"/>
                  </a:cubicBezTo>
                  <a:cubicBezTo>
                    <a:pt x="564" y="109"/>
                    <a:pt x="564" y="109"/>
                    <a:pt x="564" y="109"/>
                  </a:cubicBezTo>
                  <a:cubicBezTo>
                    <a:pt x="564" y="67"/>
                    <a:pt x="564" y="67"/>
                    <a:pt x="564" y="67"/>
                  </a:cubicBezTo>
                  <a:lnTo>
                    <a:pt x="614" y="67"/>
                  </a:lnTo>
                  <a:close/>
                  <a:moveTo>
                    <a:pt x="710" y="67"/>
                  </a:moveTo>
                  <a:cubicBezTo>
                    <a:pt x="710" y="54"/>
                    <a:pt x="710" y="54"/>
                    <a:pt x="710" y="54"/>
                  </a:cubicBezTo>
                  <a:cubicBezTo>
                    <a:pt x="660" y="54"/>
                    <a:pt x="660" y="54"/>
                    <a:pt x="660" y="54"/>
                  </a:cubicBezTo>
                  <a:cubicBezTo>
                    <a:pt x="660" y="14"/>
                    <a:pt x="660" y="14"/>
                    <a:pt x="660" y="14"/>
                  </a:cubicBezTo>
                  <a:cubicBezTo>
                    <a:pt x="715" y="14"/>
                    <a:pt x="715" y="14"/>
                    <a:pt x="715" y="14"/>
                  </a:cubicBezTo>
                  <a:cubicBezTo>
                    <a:pt x="715" y="1"/>
                    <a:pt x="715" y="1"/>
                    <a:pt x="715" y="1"/>
                  </a:cubicBezTo>
                  <a:cubicBezTo>
                    <a:pt x="646" y="1"/>
                    <a:pt x="646" y="1"/>
                    <a:pt x="646" y="1"/>
                  </a:cubicBezTo>
                  <a:cubicBezTo>
                    <a:pt x="646" y="122"/>
                    <a:pt x="646" y="122"/>
                    <a:pt x="646" y="122"/>
                  </a:cubicBezTo>
                  <a:cubicBezTo>
                    <a:pt x="716" y="122"/>
                    <a:pt x="716" y="122"/>
                    <a:pt x="716" y="122"/>
                  </a:cubicBezTo>
                  <a:cubicBezTo>
                    <a:pt x="716" y="109"/>
                    <a:pt x="716" y="109"/>
                    <a:pt x="716" y="109"/>
                  </a:cubicBezTo>
                  <a:cubicBezTo>
                    <a:pt x="660" y="109"/>
                    <a:pt x="660" y="109"/>
                    <a:pt x="660" y="109"/>
                  </a:cubicBezTo>
                  <a:cubicBezTo>
                    <a:pt x="660" y="67"/>
                    <a:pt x="660" y="67"/>
                    <a:pt x="660" y="67"/>
                  </a:cubicBezTo>
                  <a:lnTo>
                    <a:pt x="710" y="67"/>
                  </a:lnTo>
                  <a:close/>
                  <a:moveTo>
                    <a:pt x="822" y="122"/>
                  </a:moveTo>
                  <a:cubicBezTo>
                    <a:pt x="799" y="71"/>
                    <a:pt x="799" y="71"/>
                    <a:pt x="799" y="71"/>
                  </a:cubicBezTo>
                  <a:cubicBezTo>
                    <a:pt x="813" y="66"/>
                    <a:pt x="822" y="53"/>
                    <a:pt x="822" y="37"/>
                  </a:cubicBezTo>
                  <a:cubicBezTo>
                    <a:pt x="822" y="16"/>
                    <a:pt x="805" y="1"/>
                    <a:pt x="781" y="1"/>
                  </a:cubicBezTo>
                  <a:cubicBezTo>
                    <a:pt x="744" y="1"/>
                    <a:pt x="744" y="1"/>
                    <a:pt x="744" y="1"/>
                  </a:cubicBezTo>
                  <a:cubicBezTo>
                    <a:pt x="744" y="122"/>
                    <a:pt x="744" y="122"/>
                    <a:pt x="744" y="122"/>
                  </a:cubicBezTo>
                  <a:cubicBezTo>
                    <a:pt x="758" y="122"/>
                    <a:pt x="758" y="122"/>
                    <a:pt x="758" y="122"/>
                  </a:cubicBezTo>
                  <a:cubicBezTo>
                    <a:pt x="758" y="74"/>
                    <a:pt x="758" y="74"/>
                    <a:pt x="758" y="74"/>
                  </a:cubicBezTo>
                  <a:cubicBezTo>
                    <a:pt x="780" y="74"/>
                    <a:pt x="780" y="74"/>
                    <a:pt x="780" y="74"/>
                  </a:cubicBezTo>
                  <a:cubicBezTo>
                    <a:pt x="782" y="74"/>
                    <a:pt x="784" y="74"/>
                    <a:pt x="785" y="74"/>
                  </a:cubicBezTo>
                  <a:cubicBezTo>
                    <a:pt x="806" y="122"/>
                    <a:pt x="806" y="122"/>
                    <a:pt x="806" y="122"/>
                  </a:cubicBezTo>
                  <a:lnTo>
                    <a:pt x="822" y="122"/>
                  </a:lnTo>
                  <a:close/>
                  <a:moveTo>
                    <a:pt x="780" y="14"/>
                  </a:moveTo>
                  <a:cubicBezTo>
                    <a:pt x="797" y="14"/>
                    <a:pt x="807" y="23"/>
                    <a:pt x="807" y="38"/>
                  </a:cubicBezTo>
                  <a:cubicBezTo>
                    <a:pt x="807" y="52"/>
                    <a:pt x="797" y="62"/>
                    <a:pt x="780" y="62"/>
                  </a:cubicBezTo>
                  <a:cubicBezTo>
                    <a:pt x="758" y="62"/>
                    <a:pt x="758" y="62"/>
                    <a:pt x="758" y="62"/>
                  </a:cubicBezTo>
                  <a:cubicBezTo>
                    <a:pt x="758" y="14"/>
                    <a:pt x="758" y="14"/>
                    <a:pt x="758" y="14"/>
                  </a:cubicBezTo>
                  <a:lnTo>
                    <a:pt x="780" y="14"/>
                  </a:lnTo>
                  <a:close/>
                  <a:moveTo>
                    <a:pt x="920" y="36"/>
                  </a:moveTo>
                  <a:cubicBezTo>
                    <a:pt x="920" y="33"/>
                    <a:pt x="920" y="33"/>
                    <a:pt x="920" y="33"/>
                  </a:cubicBezTo>
                  <a:cubicBezTo>
                    <a:pt x="920" y="13"/>
                    <a:pt x="905" y="0"/>
                    <a:pt x="883" y="0"/>
                  </a:cubicBezTo>
                  <a:cubicBezTo>
                    <a:pt x="861" y="0"/>
                    <a:pt x="846" y="12"/>
                    <a:pt x="846" y="31"/>
                  </a:cubicBezTo>
                  <a:cubicBezTo>
                    <a:pt x="846" y="47"/>
                    <a:pt x="857" y="56"/>
                    <a:pt x="871" y="61"/>
                  </a:cubicBezTo>
                  <a:cubicBezTo>
                    <a:pt x="888" y="68"/>
                    <a:pt x="888" y="68"/>
                    <a:pt x="888" y="68"/>
                  </a:cubicBezTo>
                  <a:cubicBezTo>
                    <a:pt x="899" y="72"/>
                    <a:pt x="908" y="77"/>
                    <a:pt x="908" y="90"/>
                  </a:cubicBezTo>
                  <a:cubicBezTo>
                    <a:pt x="908" y="103"/>
                    <a:pt x="899" y="112"/>
                    <a:pt x="883" y="112"/>
                  </a:cubicBezTo>
                  <a:cubicBezTo>
                    <a:pt x="867" y="112"/>
                    <a:pt x="857" y="103"/>
                    <a:pt x="857" y="91"/>
                  </a:cubicBezTo>
                  <a:cubicBezTo>
                    <a:pt x="857" y="87"/>
                    <a:pt x="857" y="87"/>
                    <a:pt x="857" y="87"/>
                  </a:cubicBezTo>
                  <a:cubicBezTo>
                    <a:pt x="843" y="87"/>
                    <a:pt x="843" y="87"/>
                    <a:pt x="843" y="87"/>
                  </a:cubicBezTo>
                  <a:cubicBezTo>
                    <a:pt x="843" y="90"/>
                    <a:pt x="843" y="90"/>
                    <a:pt x="843" y="90"/>
                  </a:cubicBezTo>
                  <a:cubicBezTo>
                    <a:pt x="843" y="111"/>
                    <a:pt x="860" y="124"/>
                    <a:pt x="883" y="124"/>
                  </a:cubicBezTo>
                  <a:cubicBezTo>
                    <a:pt x="906" y="124"/>
                    <a:pt x="922" y="110"/>
                    <a:pt x="922" y="89"/>
                  </a:cubicBezTo>
                  <a:cubicBezTo>
                    <a:pt x="922" y="68"/>
                    <a:pt x="907" y="61"/>
                    <a:pt x="893" y="55"/>
                  </a:cubicBezTo>
                  <a:cubicBezTo>
                    <a:pt x="873" y="47"/>
                    <a:pt x="873" y="47"/>
                    <a:pt x="873" y="47"/>
                  </a:cubicBezTo>
                  <a:cubicBezTo>
                    <a:pt x="865" y="44"/>
                    <a:pt x="859" y="38"/>
                    <a:pt x="859" y="29"/>
                  </a:cubicBezTo>
                  <a:cubicBezTo>
                    <a:pt x="859" y="19"/>
                    <a:pt x="868" y="11"/>
                    <a:pt x="883" y="11"/>
                  </a:cubicBezTo>
                  <a:cubicBezTo>
                    <a:pt x="898" y="11"/>
                    <a:pt x="906" y="21"/>
                    <a:pt x="906" y="33"/>
                  </a:cubicBezTo>
                  <a:cubicBezTo>
                    <a:pt x="906" y="36"/>
                    <a:pt x="906" y="36"/>
                    <a:pt x="906" y="36"/>
                  </a:cubicBezTo>
                  <a:lnTo>
                    <a:pt x="920" y="36"/>
                  </a:lnTo>
                  <a:close/>
                  <a:moveTo>
                    <a:pt x="1073" y="53"/>
                  </a:moveTo>
                  <a:cubicBezTo>
                    <a:pt x="1025" y="53"/>
                    <a:pt x="1025" y="53"/>
                    <a:pt x="1025" y="53"/>
                  </a:cubicBezTo>
                  <a:cubicBezTo>
                    <a:pt x="1008" y="53"/>
                    <a:pt x="1002" y="44"/>
                    <a:pt x="1002" y="32"/>
                  </a:cubicBezTo>
                  <a:cubicBezTo>
                    <a:pt x="1002" y="20"/>
                    <a:pt x="1009" y="12"/>
                    <a:pt x="1022" y="12"/>
                  </a:cubicBezTo>
                  <a:cubicBezTo>
                    <a:pt x="1036" y="12"/>
                    <a:pt x="1043" y="20"/>
                    <a:pt x="1043" y="32"/>
                  </a:cubicBezTo>
                  <a:cubicBezTo>
                    <a:pt x="1043" y="35"/>
                    <a:pt x="1043" y="35"/>
                    <a:pt x="1043" y="35"/>
                  </a:cubicBezTo>
                  <a:cubicBezTo>
                    <a:pt x="1056" y="35"/>
                    <a:pt x="1056" y="35"/>
                    <a:pt x="1056" y="35"/>
                  </a:cubicBezTo>
                  <a:cubicBezTo>
                    <a:pt x="1056" y="32"/>
                    <a:pt x="1056" y="32"/>
                    <a:pt x="1056" y="32"/>
                  </a:cubicBezTo>
                  <a:cubicBezTo>
                    <a:pt x="1056" y="13"/>
                    <a:pt x="1043" y="0"/>
                    <a:pt x="1022" y="0"/>
                  </a:cubicBezTo>
                  <a:cubicBezTo>
                    <a:pt x="1002" y="0"/>
                    <a:pt x="988" y="12"/>
                    <a:pt x="988" y="31"/>
                  </a:cubicBezTo>
                  <a:cubicBezTo>
                    <a:pt x="988" y="44"/>
                    <a:pt x="993" y="54"/>
                    <a:pt x="1004" y="59"/>
                  </a:cubicBezTo>
                  <a:cubicBezTo>
                    <a:pt x="990" y="64"/>
                    <a:pt x="983" y="75"/>
                    <a:pt x="983" y="89"/>
                  </a:cubicBezTo>
                  <a:cubicBezTo>
                    <a:pt x="983" y="110"/>
                    <a:pt x="999" y="124"/>
                    <a:pt x="1023" y="124"/>
                  </a:cubicBezTo>
                  <a:cubicBezTo>
                    <a:pt x="1046" y="124"/>
                    <a:pt x="1061" y="109"/>
                    <a:pt x="1061" y="87"/>
                  </a:cubicBezTo>
                  <a:cubicBezTo>
                    <a:pt x="1061" y="64"/>
                    <a:pt x="1061" y="64"/>
                    <a:pt x="1061" y="64"/>
                  </a:cubicBezTo>
                  <a:cubicBezTo>
                    <a:pt x="1073" y="64"/>
                    <a:pt x="1073" y="64"/>
                    <a:pt x="1073" y="64"/>
                  </a:cubicBezTo>
                  <a:lnTo>
                    <a:pt x="1073" y="53"/>
                  </a:lnTo>
                  <a:close/>
                  <a:moveTo>
                    <a:pt x="1048" y="87"/>
                  </a:moveTo>
                  <a:cubicBezTo>
                    <a:pt x="1048" y="102"/>
                    <a:pt x="1039" y="112"/>
                    <a:pt x="1023" y="112"/>
                  </a:cubicBezTo>
                  <a:cubicBezTo>
                    <a:pt x="1006" y="112"/>
                    <a:pt x="997" y="102"/>
                    <a:pt x="997" y="88"/>
                  </a:cubicBezTo>
                  <a:cubicBezTo>
                    <a:pt x="997" y="76"/>
                    <a:pt x="1005" y="64"/>
                    <a:pt x="1025" y="64"/>
                  </a:cubicBezTo>
                  <a:cubicBezTo>
                    <a:pt x="1048" y="64"/>
                    <a:pt x="1048" y="64"/>
                    <a:pt x="1048" y="64"/>
                  </a:cubicBezTo>
                  <a:cubicBezTo>
                    <a:pt x="1048" y="87"/>
                    <a:pt x="1048" y="87"/>
                    <a:pt x="1048" y="87"/>
                  </a:cubicBezTo>
                  <a:moveTo>
                    <a:pt x="43" y="259"/>
                  </a:moveTo>
                  <a:cubicBezTo>
                    <a:pt x="66" y="259"/>
                    <a:pt x="66" y="259"/>
                    <a:pt x="66" y="259"/>
                  </a:cubicBezTo>
                  <a:cubicBezTo>
                    <a:pt x="66" y="272"/>
                    <a:pt x="66" y="272"/>
                    <a:pt x="66" y="272"/>
                  </a:cubicBezTo>
                  <a:cubicBezTo>
                    <a:pt x="66" y="286"/>
                    <a:pt x="56" y="296"/>
                    <a:pt x="40" y="296"/>
                  </a:cubicBezTo>
                  <a:cubicBezTo>
                    <a:pt x="23" y="296"/>
                    <a:pt x="14" y="285"/>
                    <a:pt x="14" y="270"/>
                  </a:cubicBezTo>
                  <a:cubicBezTo>
                    <a:pt x="14" y="223"/>
                    <a:pt x="14" y="223"/>
                    <a:pt x="14" y="223"/>
                  </a:cubicBezTo>
                  <a:cubicBezTo>
                    <a:pt x="14" y="208"/>
                    <a:pt x="23" y="197"/>
                    <a:pt x="40" y="197"/>
                  </a:cubicBezTo>
                  <a:cubicBezTo>
                    <a:pt x="56" y="197"/>
                    <a:pt x="65" y="206"/>
                    <a:pt x="65" y="219"/>
                  </a:cubicBezTo>
                  <a:cubicBezTo>
                    <a:pt x="65" y="222"/>
                    <a:pt x="65" y="222"/>
                    <a:pt x="65" y="222"/>
                  </a:cubicBezTo>
                  <a:cubicBezTo>
                    <a:pt x="79" y="222"/>
                    <a:pt x="79" y="222"/>
                    <a:pt x="79" y="222"/>
                  </a:cubicBezTo>
                  <a:cubicBezTo>
                    <a:pt x="79" y="219"/>
                    <a:pt x="79" y="219"/>
                    <a:pt x="79" y="219"/>
                  </a:cubicBezTo>
                  <a:cubicBezTo>
                    <a:pt x="79" y="198"/>
                    <a:pt x="63" y="184"/>
                    <a:pt x="40" y="184"/>
                  </a:cubicBezTo>
                  <a:cubicBezTo>
                    <a:pt x="16" y="184"/>
                    <a:pt x="0" y="199"/>
                    <a:pt x="0" y="223"/>
                  </a:cubicBezTo>
                  <a:cubicBezTo>
                    <a:pt x="0" y="270"/>
                    <a:pt x="0" y="270"/>
                    <a:pt x="0" y="270"/>
                  </a:cubicBezTo>
                  <a:cubicBezTo>
                    <a:pt x="0" y="294"/>
                    <a:pt x="17" y="309"/>
                    <a:pt x="40" y="309"/>
                  </a:cubicBezTo>
                  <a:cubicBezTo>
                    <a:pt x="63" y="309"/>
                    <a:pt x="79" y="295"/>
                    <a:pt x="79" y="272"/>
                  </a:cubicBezTo>
                  <a:cubicBezTo>
                    <a:pt x="79" y="248"/>
                    <a:pt x="79" y="248"/>
                    <a:pt x="79" y="248"/>
                  </a:cubicBezTo>
                  <a:cubicBezTo>
                    <a:pt x="43" y="248"/>
                    <a:pt x="43" y="248"/>
                    <a:pt x="43" y="248"/>
                  </a:cubicBezTo>
                  <a:lnTo>
                    <a:pt x="43" y="259"/>
                  </a:lnTo>
                  <a:close/>
                  <a:moveTo>
                    <a:pt x="169" y="251"/>
                  </a:moveTo>
                  <a:cubicBezTo>
                    <a:pt x="169" y="239"/>
                    <a:pt x="169" y="239"/>
                    <a:pt x="169" y="239"/>
                  </a:cubicBezTo>
                  <a:cubicBezTo>
                    <a:pt x="119" y="239"/>
                    <a:pt x="119" y="239"/>
                    <a:pt x="119" y="239"/>
                  </a:cubicBezTo>
                  <a:cubicBezTo>
                    <a:pt x="119" y="199"/>
                    <a:pt x="119" y="199"/>
                    <a:pt x="119" y="199"/>
                  </a:cubicBezTo>
                  <a:cubicBezTo>
                    <a:pt x="173" y="199"/>
                    <a:pt x="173" y="199"/>
                    <a:pt x="173" y="199"/>
                  </a:cubicBezTo>
                  <a:cubicBezTo>
                    <a:pt x="173" y="186"/>
                    <a:pt x="173" y="186"/>
                    <a:pt x="173" y="186"/>
                  </a:cubicBezTo>
                  <a:cubicBezTo>
                    <a:pt x="105" y="186"/>
                    <a:pt x="105" y="186"/>
                    <a:pt x="105" y="186"/>
                  </a:cubicBezTo>
                  <a:cubicBezTo>
                    <a:pt x="105" y="307"/>
                    <a:pt x="105" y="307"/>
                    <a:pt x="105" y="307"/>
                  </a:cubicBezTo>
                  <a:cubicBezTo>
                    <a:pt x="175" y="307"/>
                    <a:pt x="175" y="307"/>
                    <a:pt x="175" y="307"/>
                  </a:cubicBezTo>
                  <a:cubicBezTo>
                    <a:pt x="175" y="294"/>
                    <a:pt x="175" y="294"/>
                    <a:pt x="175" y="294"/>
                  </a:cubicBezTo>
                  <a:cubicBezTo>
                    <a:pt x="119" y="294"/>
                    <a:pt x="119" y="294"/>
                    <a:pt x="119" y="294"/>
                  </a:cubicBezTo>
                  <a:cubicBezTo>
                    <a:pt x="119" y="251"/>
                    <a:pt x="119" y="251"/>
                    <a:pt x="119" y="251"/>
                  </a:cubicBezTo>
                  <a:lnTo>
                    <a:pt x="169" y="251"/>
                  </a:lnTo>
                  <a:close/>
                  <a:moveTo>
                    <a:pt x="275" y="223"/>
                  </a:moveTo>
                  <a:cubicBezTo>
                    <a:pt x="275" y="199"/>
                    <a:pt x="259" y="184"/>
                    <a:pt x="235" y="184"/>
                  </a:cubicBezTo>
                  <a:cubicBezTo>
                    <a:pt x="211" y="184"/>
                    <a:pt x="196" y="199"/>
                    <a:pt x="196" y="223"/>
                  </a:cubicBezTo>
                  <a:cubicBezTo>
                    <a:pt x="196" y="270"/>
                    <a:pt x="196" y="270"/>
                    <a:pt x="196" y="270"/>
                  </a:cubicBezTo>
                  <a:cubicBezTo>
                    <a:pt x="196" y="294"/>
                    <a:pt x="212" y="309"/>
                    <a:pt x="235" y="309"/>
                  </a:cubicBezTo>
                  <a:cubicBezTo>
                    <a:pt x="259" y="309"/>
                    <a:pt x="275" y="294"/>
                    <a:pt x="275" y="270"/>
                  </a:cubicBezTo>
                  <a:lnTo>
                    <a:pt x="275" y="223"/>
                  </a:lnTo>
                  <a:close/>
                  <a:moveTo>
                    <a:pt x="210" y="223"/>
                  </a:moveTo>
                  <a:cubicBezTo>
                    <a:pt x="210" y="208"/>
                    <a:pt x="219" y="197"/>
                    <a:pt x="235" y="197"/>
                  </a:cubicBezTo>
                  <a:cubicBezTo>
                    <a:pt x="252" y="197"/>
                    <a:pt x="261" y="208"/>
                    <a:pt x="261" y="223"/>
                  </a:cubicBezTo>
                  <a:cubicBezTo>
                    <a:pt x="261" y="270"/>
                    <a:pt x="261" y="270"/>
                    <a:pt x="261" y="270"/>
                  </a:cubicBezTo>
                  <a:cubicBezTo>
                    <a:pt x="261" y="285"/>
                    <a:pt x="252" y="296"/>
                    <a:pt x="235" y="296"/>
                  </a:cubicBezTo>
                  <a:cubicBezTo>
                    <a:pt x="219" y="296"/>
                    <a:pt x="210" y="285"/>
                    <a:pt x="210" y="270"/>
                  </a:cubicBezTo>
                  <a:lnTo>
                    <a:pt x="210" y="223"/>
                  </a:lnTo>
                  <a:close/>
                  <a:moveTo>
                    <a:pt x="376" y="221"/>
                  </a:moveTo>
                  <a:cubicBezTo>
                    <a:pt x="376" y="218"/>
                    <a:pt x="376" y="218"/>
                    <a:pt x="376" y="218"/>
                  </a:cubicBezTo>
                  <a:cubicBezTo>
                    <a:pt x="376" y="197"/>
                    <a:pt x="360" y="184"/>
                    <a:pt x="338" y="184"/>
                  </a:cubicBezTo>
                  <a:cubicBezTo>
                    <a:pt x="316" y="184"/>
                    <a:pt x="302" y="197"/>
                    <a:pt x="302" y="215"/>
                  </a:cubicBezTo>
                  <a:cubicBezTo>
                    <a:pt x="302" y="232"/>
                    <a:pt x="313" y="240"/>
                    <a:pt x="326" y="246"/>
                  </a:cubicBezTo>
                  <a:cubicBezTo>
                    <a:pt x="343" y="253"/>
                    <a:pt x="343" y="253"/>
                    <a:pt x="343" y="253"/>
                  </a:cubicBezTo>
                  <a:cubicBezTo>
                    <a:pt x="355" y="257"/>
                    <a:pt x="364" y="262"/>
                    <a:pt x="364" y="275"/>
                  </a:cubicBezTo>
                  <a:cubicBezTo>
                    <a:pt x="364" y="288"/>
                    <a:pt x="355" y="297"/>
                    <a:pt x="338" y="297"/>
                  </a:cubicBezTo>
                  <a:cubicBezTo>
                    <a:pt x="322" y="297"/>
                    <a:pt x="313" y="288"/>
                    <a:pt x="313" y="275"/>
                  </a:cubicBezTo>
                  <a:cubicBezTo>
                    <a:pt x="313" y="272"/>
                    <a:pt x="313" y="272"/>
                    <a:pt x="313" y="272"/>
                  </a:cubicBezTo>
                  <a:cubicBezTo>
                    <a:pt x="299" y="272"/>
                    <a:pt x="299" y="272"/>
                    <a:pt x="299" y="272"/>
                  </a:cubicBezTo>
                  <a:cubicBezTo>
                    <a:pt x="299" y="275"/>
                    <a:pt x="299" y="275"/>
                    <a:pt x="299" y="275"/>
                  </a:cubicBezTo>
                  <a:cubicBezTo>
                    <a:pt x="299" y="296"/>
                    <a:pt x="315" y="309"/>
                    <a:pt x="339" y="309"/>
                  </a:cubicBezTo>
                  <a:cubicBezTo>
                    <a:pt x="362" y="309"/>
                    <a:pt x="378" y="295"/>
                    <a:pt x="378" y="274"/>
                  </a:cubicBezTo>
                  <a:cubicBezTo>
                    <a:pt x="378" y="253"/>
                    <a:pt x="362" y="246"/>
                    <a:pt x="349" y="240"/>
                  </a:cubicBezTo>
                  <a:cubicBezTo>
                    <a:pt x="329" y="232"/>
                    <a:pt x="329" y="232"/>
                    <a:pt x="329" y="232"/>
                  </a:cubicBezTo>
                  <a:cubicBezTo>
                    <a:pt x="321" y="229"/>
                    <a:pt x="315" y="223"/>
                    <a:pt x="315" y="214"/>
                  </a:cubicBezTo>
                  <a:cubicBezTo>
                    <a:pt x="315" y="204"/>
                    <a:pt x="323" y="196"/>
                    <a:pt x="338" y="196"/>
                  </a:cubicBezTo>
                  <a:cubicBezTo>
                    <a:pt x="353" y="196"/>
                    <a:pt x="362" y="206"/>
                    <a:pt x="362" y="218"/>
                  </a:cubicBezTo>
                  <a:cubicBezTo>
                    <a:pt x="362" y="221"/>
                    <a:pt x="362" y="221"/>
                    <a:pt x="362" y="221"/>
                  </a:cubicBezTo>
                  <a:lnTo>
                    <a:pt x="376" y="221"/>
                  </a:lnTo>
                  <a:close/>
                  <a:moveTo>
                    <a:pt x="465" y="268"/>
                  </a:moveTo>
                  <a:cubicBezTo>
                    <a:pt x="465" y="272"/>
                    <a:pt x="465" y="272"/>
                    <a:pt x="465" y="272"/>
                  </a:cubicBezTo>
                  <a:cubicBezTo>
                    <a:pt x="465" y="286"/>
                    <a:pt x="456" y="296"/>
                    <a:pt x="440" y="296"/>
                  </a:cubicBezTo>
                  <a:cubicBezTo>
                    <a:pt x="424" y="296"/>
                    <a:pt x="414" y="285"/>
                    <a:pt x="414" y="270"/>
                  </a:cubicBezTo>
                  <a:cubicBezTo>
                    <a:pt x="414" y="223"/>
                    <a:pt x="414" y="223"/>
                    <a:pt x="414" y="223"/>
                  </a:cubicBezTo>
                  <a:cubicBezTo>
                    <a:pt x="414" y="208"/>
                    <a:pt x="424" y="197"/>
                    <a:pt x="440" y="197"/>
                  </a:cubicBezTo>
                  <a:cubicBezTo>
                    <a:pt x="456" y="197"/>
                    <a:pt x="465" y="207"/>
                    <a:pt x="465" y="221"/>
                  </a:cubicBezTo>
                  <a:cubicBezTo>
                    <a:pt x="465" y="224"/>
                    <a:pt x="465" y="224"/>
                    <a:pt x="465" y="224"/>
                  </a:cubicBezTo>
                  <a:cubicBezTo>
                    <a:pt x="479" y="224"/>
                    <a:pt x="479" y="224"/>
                    <a:pt x="479" y="224"/>
                  </a:cubicBezTo>
                  <a:cubicBezTo>
                    <a:pt x="479" y="221"/>
                    <a:pt x="479" y="221"/>
                    <a:pt x="479" y="221"/>
                  </a:cubicBezTo>
                  <a:cubicBezTo>
                    <a:pt x="479" y="198"/>
                    <a:pt x="463" y="184"/>
                    <a:pt x="440" y="184"/>
                  </a:cubicBezTo>
                  <a:cubicBezTo>
                    <a:pt x="416" y="184"/>
                    <a:pt x="401" y="199"/>
                    <a:pt x="401" y="223"/>
                  </a:cubicBezTo>
                  <a:cubicBezTo>
                    <a:pt x="401" y="270"/>
                    <a:pt x="401" y="270"/>
                    <a:pt x="401" y="270"/>
                  </a:cubicBezTo>
                  <a:cubicBezTo>
                    <a:pt x="401" y="294"/>
                    <a:pt x="417" y="309"/>
                    <a:pt x="440" y="309"/>
                  </a:cubicBezTo>
                  <a:cubicBezTo>
                    <a:pt x="463" y="309"/>
                    <a:pt x="479" y="295"/>
                    <a:pt x="479" y="272"/>
                  </a:cubicBezTo>
                  <a:cubicBezTo>
                    <a:pt x="479" y="268"/>
                    <a:pt x="479" y="268"/>
                    <a:pt x="479" y="268"/>
                  </a:cubicBezTo>
                  <a:lnTo>
                    <a:pt x="465" y="268"/>
                  </a:lnTo>
                  <a:close/>
                  <a:moveTo>
                    <a:pt x="522" y="186"/>
                  </a:moveTo>
                  <a:cubicBezTo>
                    <a:pt x="508" y="186"/>
                    <a:pt x="508" y="186"/>
                    <a:pt x="508" y="186"/>
                  </a:cubicBezTo>
                  <a:cubicBezTo>
                    <a:pt x="508" y="307"/>
                    <a:pt x="508" y="307"/>
                    <a:pt x="508" y="307"/>
                  </a:cubicBezTo>
                  <a:cubicBezTo>
                    <a:pt x="522" y="307"/>
                    <a:pt x="522" y="307"/>
                    <a:pt x="522" y="307"/>
                  </a:cubicBezTo>
                  <a:lnTo>
                    <a:pt x="522" y="186"/>
                  </a:lnTo>
                  <a:close/>
                  <a:moveTo>
                    <a:pt x="620" y="251"/>
                  </a:moveTo>
                  <a:cubicBezTo>
                    <a:pt x="620" y="239"/>
                    <a:pt x="620" y="239"/>
                    <a:pt x="620" y="239"/>
                  </a:cubicBezTo>
                  <a:cubicBezTo>
                    <a:pt x="570" y="239"/>
                    <a:pt x="570" y="239"/>
                    <a:pt x="570" y="239"/>
                  </a:cubicBezTo>
                  <a:cubicBezTo>
                    <a:pt x="570" y="199"/>
                    <a:pt x="570" y="199"/>
                    <a:pt x="570" y="199"/>
                  </a:cubicBezTo>
                  <a:cubicBezTo>
                    <a:pt x="625" y="199"/>
                    <a:pt x="625" y="199"/>
                    <a:pt x="625" y="199"/>
                  </a:cubicBezTo>
                  <a:cubicBezTo>
                    <a:pt x="625" y="186"/>
                    <a:pt x="625" y="186"/>
                    <a:pt x="625" y="186"/>
                  </a:cubicBezTo>
                  <a:cubicBezTo>
                    <a:pt x="556" y="186"/>
                    <a:pt x="556" y="186"/>
                    <a:pt x="556" y="186"/>
                  </a:cubicBezTo>
                  <a:cubicBezTo>
                    <a:pt x="556" y="307"/>
                    <a:pt x="556" y="307"/>
                    <a:pt x="556" y="307"/>
                  </a:cubicBezTo>
                  <a:cubicBezTo>
                    <a:pt x="626" y="307"/>
                    <a:pt x="626" y="307"/>
                    <a:pt x="626" y="307"/>
                  </a:cubicBezTo>
                  <a:cubicBezTo>
                    <a:pt x="626" y="294"/>
                    <a:pt x="626" y="294"/>
                    <a:pt x="626" y="294"/>
                  </a:cubicBezTo>
                  <a:cubicBezTo>
                    <a:pt x="570" y="294"/>
                    <a:pt x="570" y="294"/>
                    <a:pt x="570" y="294"/>
                  </a:cubicBezTo>
                  <a:cubicBezTo>
                    <a:pt x="570" y="251"/>
                    <a:pt x="570" y="251"/>
                    <a:pt x="570" y="251"/>
                  </a:cubicBezTo>
                  <a:lnTo>
                    <a:pt x="620" y="251"/>
                  </a:lnTo>
                  <a:close/>
                  <a:moveTo>
                    <a:pt x="731" y="186"/>
                  </a:moveTo>
                  <a:cubicBezTo>
                    <a:pt x="718" y="186"/>
                    <a:pt x="718" y="186"/>
                    <a:pt x="718" y="186"/>
                  </a:cubicBezTo>
                  <a:cubicBezTo>
                    <a:pt x="718" y="278"/>
                    <a:pt x="718" y="278"/>
                    <a:pt x="718" y="278"/>
                  </a:cubicBezTo>
                  <a:cubicBezTo>
                    <a:pt x="666" y="186"/>
                    <a:pt x="666" y="186"/>
                    <a:pt x="666" y="186"/>
                  </a:cubicBezTo>
                  <a:cubicBezTo>
                    <a:pt x="654" y="186"/>
                    <a:pt x="654" y="186"/>
                    <a:pt x="654" y="186"/>
                  </a:cubicBezTo>
                  <a:cubicBezTo>
                    <a:pt x="654" y="307"/>
                    <a:pt x="654" y="307"/>
                    <a:pt x="654" y="307"/>
                  </a:cubicBezTo>
                  <a:cubicBezTo>
                    <a:pt x="667" y="307"/>
                    <a:pt x="667" y="307"/>
                    <a:pt x="667" y="307"/>
                  </a:cubicBezTo>
                  <a:cubicBezTo>
                    <a:pt x="667" y="214"/>
                    <a:pt x="667" y="214"/>
                    <a:pt x="667" y="214"/>
                  </a:cubicBezTo>
                  <a:cubicBezTo>
                    <a:pt x="719" y="307"/>
                    <a:pt x="719" y="307"/>
                    <a:pt x="719" y="307"/>
                  </a:cubicBezTo>
                  <a:cubicBezTo>
                    <a:pt x="731" y="307"/>
                    <a:pt x="731" y="307"/>
                    <a:pt x="731" y="307"/>
                  </a:cubicBezTo>
                  <a:lnTo>
                    <a:pt x="731" y="186"/>
                  </a:lnTo>
                  <a:close/>
                  <a:moveTo>
                    <a:pt x="749" y="199"/>
                  </a:moveTo>
                  <a:cubicBezTo>
                    <a:pt x="781" y="199"/>
                    <a:pt x="781" y="199"/>
                    <a:pt x="781" y="199"/>
                  </a:cubicBezTo>
                  <a:cubicBezTo>
                    <a:pt x="781" y="307"/>
                    <a:pt x="781" y="307"/>
                    <a:pt x="781" y="307"/>
                  </a:cubicBezTo>
                  <a:cubicBezTo>
                    <a:pt x="795" y="307"/>
                    <a:pt x="795" y="307"/>
                    <a:pt x="795" y="307"/>
                  </a:cubicBezTo>
                  <a:cubicBezTo>
                    <a:pt x="795" y="199"/>
                    <a:pt x="795" y="199"/>
                    <a:pt x="795" y="199"/>
                  </a:cubicBezTo>
                  <a:cubicBezTo>
                    <a:pt x="827" y="199"/>
                    <a:pt x="827" y="199"/>
                    <a:pt x="827" y="199"/>
                  </a:cubicBezTo>
                  <a:cubicBezTo>
                    <a:pt x="827" y="186"/>
                    <a:pt x="827" y="186"/>
                    <a:pt x="827" y="186"/>
                  </a:cubicBezTo>
                  <a:cubicBezTo>
                    <a:pt x="749" y="186"/>
                    <a:pt x="749" y="186"/>
                    <a:pt x="749" y="186"/>
                  </a:cubicBezTo>
                  <a:lnTo>
                    <a:pt x="749" y="199"/>
                  </a:lnTo>
                  <a:close/>
                  <a:moveTo>
                    <a:pt x="863" y="186"/>
                  </a:moveTo>
                  <a:cubicBezTo>
                    <a:pt x="849" y="186"/>
                    <a:pt x="849" y="186"/>
                    <a:pt x="849" y="186"/>
                  </a:cubicBezTo>
                  <a:cubicBezTo>
                    <a:pt x="849" y="307"/>
                    <a:pt x="849" y="307"/>
                    <a:pt x="849" y="307"/>
                  </a:cubicBezTo>
                  <a:cubicBezTo>
                    <a:pt x="863" y="307"/>
                    <a:pt x="863" y="307"/>
                    <a:pt x="863" y="307"/>
                  </a:cubicBezTo>
                  <a:lnTo>
                    <a:pt x="863" y="186"/>
                  </a:lnTo>
                  <a:close/>
                  <a:moveTo>
                    <a:pt x="967" y="221"/>
                  </a:moveTo>
                  <a:cubicBezTo>
                    <a:pt x="967" y="218"/>
                    <a:pt x="967" y="218"/>
                    <a:pt x="967" y="218"/>
                  </a:cubicBezTo>
                  <a:cubicBezTo>
                    <a:pt x="967" y="197"/>
                    <a:pt x="952" y="184"/>
                    <a:pt x="930" y="184"/>
                  </a:cubicBezTo>
                  <a:cubicBezTo>
                    <a:pt x="908" y="184"/>
                    <a:pt x="893" y="197"/>
                    <a:pt x="893" y="215"/>
                  </a:cubicBezTo>
                  <a:cubicBezTo>
                    <a:pt x="893" y="232"/>
                    <a:pt x="904" y="240"/>
                    <a:pt x="918" y="246"/>
                  </a:cubicBezTo>
                  <a:cubicBezTo>
                    <a:pt x="935" y="253"/>
                    <a:pt x="935" y="253"/>
                    <a:pt x="935" y="253"/>
                  </a:cubicBezTo>
                  <a:cubicBezTo>
                    <a:pt x="946" y="257"/>
                    <a:pt x="956" y="262"/>
                    <a:pt x="956" y="275"/>
                  </a:cubicBezTo>
                  <a:cubicBezTo>
                    <a:pt x="956" y="288"/>
                    <a:pt x="946" y="297"/>
                    <a:pt x="930" y="297"/>
                  </a:cubicBezTo>
                  <a:cubicBezTo>
                    <a:pt x="914" y="297"/>
                    <a:pt x="904" y="288"/>
                    <a:pt x="904" y="275"/>
                  </a:cubicBezTo>
                  <a:cubicBezTo>
                    <a:pt x="904" y="272"/>
                    <a:pt x="904" y="272"/>
                    <a:pt x="904" y="272"/>
                  </a:cubicBezTo>
                  <a:cubicBezTo>
                    <a:pt x="891" y="272"/>
                    <a:pt x="891" y="272"/>
                    <a:pt x="891" y="272"/>
                  </a:cubicBezTo>
                  <a:cubicBezTo>
                    <a:pt x="891" y="275"/>
                    <a:pt x="891" y="275"/>
                    <a:pt x="891" y="275"/>
                  </a:cubicBezTo>
                  <a:cubicBezTo>
                    <a:pt x="891" y="296"/>
                    <a:pt x="907" y="309"/>
                    <a:pt x="930" y="309"/>
                  </a:cubicBezTo>
                  <a:cubicBezTo>
                    <a:pt x="953" y="309"/>
                    <a:pt x="969" y="295"/>
                    <a:pt x="969" y="274"/>
                  </a:cubicBezTo>
                  <a:cubicBezTo>
                    <a:pt x="969" y="253"/>
                    <a:pt x="954" y="246"/>
                    <a:pt x="940" y="240"/>
                  </a:cubicBezTo>
                  <a:cubicBezTo>
                    <a:pt x="920" y="232"/>
                    <a:pt x="920" y="232"/>
                    <a:pt x="920" y="232"/>
                  </a:cubicBezTo>
                  <a:cubicBezTo>
                    <a:pt x="913" y="229"/>
                    <a:pt x="907" y="223"/>
                    <a:pt x="907" y="214"/>
                  </a:cubicBezTo>
                  <a:cubicBezTo>
                    <a:pt x="907" y="204"/>
                    <a:pt x="915" y="196"/>
                    <a:pt x="930" y="196"/>
                  </a:cubicBezTo>
                  <a:cubicBezTo>
                    <a:pt x="945" y="196"/>
                    <a:pt x="954" y="206"/>
                    <a:pt x="954" y="218"/>
                  </a:cubicBezTo>
                  <a:cubicBezTo>
                    <a:pt x="954" y="221"/>
                    <a:pt x="954" y="221"/>
                    <a:pt x="954" y="221"/>
                  </a:cubicBezTo>
                  <a:lnTo>
                    <a:pt x="967" y="221"/>
                  </a:lnTo>
                  <a:close/>
                  <a:moveTo>
                    <a:pt x="979" y="199"/>
                  </a:moveTo>
                  <a:cubicBezTo>
                    <a:pt x="1011" y="199"/>
                    <a:pt x="1011" y="199"/>
                    <a:pt x="1011" y="199"/>
                  </a:cubicBezTo>
                  <a:cubicBezTo>
                    <a:pt x="1011" y="307"/>
                    <a:pt x="1011" y="307"/>
                    <a:pt x="1011" y="307"/>
                  </a:cubicBezTo>
                  <a:cubicBezTo>
                    <a:pt x="1025" y="307"/>
                    <a:pt x="1025" y="307"/>
                    <a:pt x="1025" y="307"/>
                  </a:cubicBezTo>
                  <a:cubicBezTo>
                    <a:pt x="1025" y="199"/>
                    <a:pt x="1025" y="199"/>
                    <a:pt x="1025" y="199"/>
                  </a:cubicBezTo>
                  <a:cubicBezTo>
                    <a:pt x="1057" y="199"/>
                    <a:pt x="1057" y="199"/>
                    <a:pt x="1057" y="199"/>
                  </a:cubicBezTo>
                  <a:cubicBezTo>
                    <a:pt x="1057" y="186"/>
                    <a:pt x="1057" y="186"/>
                    <a:pt x="1057" y="186"/>
                  </a:cubicBezTo>
                  <a:cubicBezTo>
                    <a:pt x="979" y="186"/>
                    <a:pt x="979" y="186"/>
                    <a:pt x="979" y="186"/>
                  </a:cubicBezTo>
                  <a:lnTo>
                    <a:pt x="979" y="199"/>
                  </a:lnTo>
                  <a:close/>
                  <a:moveTo>
                    <a:pt x="1143" y="221"/>
                  </a:moveTo>
                  <a:cubicBezTo>
                    <a:pt x="1143" y="218"/>
                    <a:pt x="1143" y="218"/>
                    <a:pt x="1143" y="218"/>
                  </a:cubicBezTo>
                  <a:cubicBezTo>
                    <a:pt x="1143" y="197"/>
                    <a:pt x="1127" y="184"/>
                    <a:pt x="1105" y="184"/>
                  </a:cubicBezTo>
                  <a:cubicBezTo>
                    <a:pt x="1083" y="184"/>
                    <a:pt x="1069" y="197"/>
                    <a:pt x="1069" y="215"/>
                  </a:cubicBezTo>
                  <a:cubicBezTo>
                    <a:pt x="1069" y="232"/>
                    <a:pt x="1080" y="240"/>
                    <a:pt x="1093" y="246"/>
                  </a:cubicBezTo>
                  <a:cubicBezTo>
                    <a:pt x="1111" y="253"/>
                    <a:pt x="1111" y="253"/>
                    <a:pt x="1111" y="253"/>
                  </a:cubicBezTo>
                  <a:cubicBezTo>
                    <a:pt x="1122" y="257"/>
                    <a:pt x="1131" y="262"/>
                    <a:pt x="1131" y="275"/>
                  </a:cubicBezTo>
                  <a:cubicBezTo>
                    <a:pt x="1131" y="288"/>
                    <a:pt x="1122" y="297"/>
                    <a:pt x="1105" y="297"/>
                  </a:cubicBezTo>
                  <a:cubicBezTo>
                    <a:pt x="1089" y="297"/>
                    <a:pt x="1080" y="288"/>
                    <a:pt x="1080" y="275"/>
                  </a:cubicBezTo>
                  <a:cubicBezTo>
                    <a:pt x="1080" y="272"/>
                    <a:pt x="1080" y="272"/>
                    <a:pt x="1080" y="272"/>
                  </a:cubicBezTo>
                  <a:cubicBezTo>
                    <a:pt x="1066" y="272"/>
                    <a:pt x="1066" y="272"/>
                    <a:pt x="1066" y="272"/>
                  </a:cubicBezTo>
                  <a:cubicBezTo>
                    <a:pt x="1066" y="275"/>
                    <a:pt x="1066" y="275"/>
                    <a:pt x="1066" y="275"/>
                  </a:cubicBezTo>
                  <a:cubicBezTo>
                    <a:pt x="1066" y="296"/>
                    <a:pt x="1082" y="309"/>
                    <a:pt x="1106" y="309"/>
                  </a:cubicBezTo>
                  <a:cubicBezTo>
                    <a:pt x="1129" y="309"/>
                    <a:pt x="1145" y="295"/>
                    <a:pt x="1145" y="274"/>
                  </a:cubicBezTo>
                  <a:cubicBezTo>
                    <a:pt x="1145" y="253"/>
                    <a:pt x="1129" y="246"/>
                    <a:pt x="1116" y="240"/>
                  </a:cubicBezTo>
                  <a:cubicBezTo>
                    <a:pt x="1096" y="232"/>
                    <a:pt x="1096" y="232"/>
                    <a:pt x="1096" y="232"/>
                  </a:cubicBezTo>
                  <a:cubicBezTo>
                    <a:pt x="1088" y="229"/>
                    <a:pt x="1082" y="223"/>
                    <a:pt x="1082" y="214"/>
                  </a:cubicBezTo>
                  <a:cubicBezTo>
                    <a:pt x="1082" y="204"/>
                    <a:pt x="1091" y="196"/>
                    <a:pt x="1105" y="196"/>
                  </a:cubicBezTo>
                  <a:cubicBezTo>
                    <a:pt x="1120" y="196"/>
                    <a:pt x="1129" y="206"/>
                    <a:pt x="1129" y="218"/>
                  </a:cubicBezTo>
                  <a:cubicBezTo>
                    <a:pt x="1129" y="221"/>
                    <a:pt x="1129" y="221"/>
                    <a:pt x="1129" y="221"/>
                  </a:cubicBezTo>
                  <a:lnTo>
                    <a:pt x="1143" y="221"/>
                  </a:lnTo>
                  <a:close/>
                  <a:moveTo>
                    <a:pt x="151" y="445"/>
                  </a:moveTo>
                  <a:cubicBezTo>
                    <a:pt x="176" y="445"/>
                    <a:pt x="176" y="445"/>
                    <a:pt x="176" y="445"/>
                  </a:cubicBezTo>
                  <a:cubicBezTo>
                    <a:pt x="188" y="445"/>
                    <a:pt x="197" y="437"/>
                    <a:pt x="197" y="425"/>
                  </a:cubicBezTo>
                  <a:cubicBezTo>
                    <a:pt x="197" y="416"/>
                    <a:pt x="192" y="410"/>
                    <a:pt x="185" y="408"/>
                  </a:cubicBezTo>
                  <a:cubicBezTo>
                    <a:pt x="185" y="408"/>
                    <a:pt x="185" y="408"/>
                    <a:pt x="185" y="408"/>
                  </a:cubicBezTo>
                  <a:cubicBezTo>
                    <a:pt x="191" y="405"/>
                    <a:pt x="195" y="400"/>
                    <a:pt x="195" y="392"/>
                  </a:cubicBezTo>
                  <a:cubicBezTo>
                    <a:pt x="195" y="381"/>
                    <a:pt x="186" y="374"/>
                    <a:pt x="174" y="374"/>
                  </a:cubicBezTo>
                  <a:cubicBezTo>
                    <a:pt x="151" y="374"/>
                    <a:pt x="151" y="374"/>
                    <a:pt x="151" y="374"/>
                  </a:cubicBezTo>
                  <a:lnTo>
                    <a:pt x="151" y="445"/>
                  </a:lnTo>
                  <a:close/>
                  <a:moveTo>
                    <a:pt x="173" y="380"/>
                  </a:moveTo>
                  <a:cubicBezTo>
                    <a:pt x="181" y="380"/>
                    <a:pt x="187" y="385"/>
                    <a:pt x="187" y="392"/>
                  </a:cubicBezTo>
                  <a:cubicBezTo>
                    <a:pt x="187" y="400"/>
                    <a:pt x="182" y="405"/>
                    <a:pt x="173" y="405"/>
                  </a:cubicBezTo>
                  <a:cubicBezTo>
                    <a:pt x="159" y="405"/>
                    <a:pt x="159" y="405"/>
                    <a:pt x="159" y="405"/>
                  </a:cubicBezTo>
                  <a:cubicBezTo>
                    <a:pt x="159" y="380"/>
                    <a:pt x="159" y="380"/>
                    <a:pt x="159" y="380"/>
                  </a:cubicBezTo>
                  <a:lnTo>
                    <a:pt x="173" y="380"/>
                  </a:lnTo>
                  <a:close/>
                  <a:moveTo>
                    <a:pt x="175" y="412"/>
                  </a:moveTo>
                  <a:cubicBezTo>
                    <a:pt x="183" y="412"/>
                    <a:pt x="188" y="417"/>
                    <a:pt x="188" y="425"/>
                  </a:cubicBezTo>
                  <a:cubicBezTo>
                    <a:pt x="188" y="433"/>
                    <a:pt x="183" y="438"/>
                    <a:pt x="175" y="438"/>
                  </a:cubicBezTo>
                  <a:cubicBezTo>
                    <a:pt x="159" y="438"/>
                    <a:pt x="159" y="438"/>
                    <a:pt x="159" y="438"/>
                  </a:cubicBezTo>
                  <a:cubicBezTo>
                    <a:pt x="159" y="412"/>
                    <a:pt x="159" y="412"/>
                    <a:pt x="159" y="412"/>
                  </a:cubicBezTo>
                  <a:lnTo>
                    <a:pt x="175" y="412"/>
                  </a:lnTo>
                  <a:close/>
                  <a:moveTo>
                    <a:pt x="260" y="445"/>
                  </a:moveTo>
                  <a:cubicBezTo>
                    <a:pt x="247" y="415"/>
                    <a:pt x="247" y="415"/>
                    <a:pt x="247" y="415"/>
                  </a:cubicBezTo>
                  <a:cubicBezTo>
                    <a:pt x="255" y="411"/>
                    <a:pt x="260" y="404"/>
                    <a:pt x="260" y="395"/>
                  </a:cubicBezTo>
                  <a:cubicBezTo>
                    <a:pt x="260" y="382"/>
                    <a:pt x="250" y="374"/>
                    <a:pt x="236" y="374"/>
                  </a:cubicBezTo>
                  <a:cubicBezTo>
                    <a:pt x="214" y="374"/>
                    <a:pt x="214" y="374"/>
                    <a:pt x="214" y="374"/>
                  </a:cubicBezTo>
                  <a:cubicBezTo>
                    <a:pt x="214" y="445"/>
                    <a:pt x="214" y="445"/>
                    <a:pt x="214" y="445"/>
                  </a:cubicBezTo>
                  <a:cubicBezTo>
                    <a:pt x="223" y="445"/>
                    <a:pt x="223" y="445"/>
                    <a:pt x="223" y="445"/>
                  </a:cubicBezTo>
                  <a:cubicBezTo>
                    <a:pt x="223" y="417"/>
                    <a:pt x="223" y="417"/>
                    <a:pt x="223" y="417"/>
                  </a:cubicBezTo>
                  <a:cubicBezTo>
                    <a:pt x="236" y="417"/>
                    <a:pt x="236" y="417"/>
                    <a:pt x="236" y="417"/>
                  </a:cubicBezTo>
                  <a:cubicBezTo>
                    <a:pt x="237" y="417"/>
                    <a:pt x="238" y="417"/>
                    <a:pt x="239" y="417"/>
                  </a:cubicBezTo>
                  <a:cubicBezTo>
                    <a:pt x="251" y="445"/>
                    <a:pt x="251" y="445"/>
                    <a:pt x="251" y="445"/>
                  </a:cubicBezTo>
                  <a:lnTo>
                    <a:pt x="260" y="445"/>
                  </a:lnTo>
                  <a:close/>
                  <a:moveTo>
                    <a:pt x="236" y="381"/>
                  </a:moveTo>
                  <a:cubicBezTo>
                    <a:pt x="246" y="381"/>
                    <a:pt x="252" y="386"/>
                    <a:pt x="252" y="395"/>
                  </a:cubicBezTo>
                  <a:cubicBezTo>
                    <a:pt x="252" y="404"/>
                    <a:pt x="246" y="410"/>
                    <a:pt x="236" y="410"/>
                  </a:cubicBezTo>
                  <a:cubicBezTo>
                    <a:pt x="223" y="410"/>
                    <a:pt x="223" y="410"/>
                    <a:pt x="223" y="410"/>
                  </a:cubicBezTo>
                  <a:cubicBezTo>
                    <a:pt x="223" y="381"/>
                    <a:pt x="223" y="381"/>
                    <a:pt x="223" y="381"/>
                  </a:cubicBezTo>
                  <a:lnTo>
                    <a:pt x="236" y="381"/>
                  </a:lnTo>
                  <a:close/>
                  <a:moveTo>
                    <a:pt x="287" y="374"/>
                  </a:moveTo>
                  <a:cubicBezTo>
                    <a:pt x="279" y="374"/>
                    <a:pt x="279" y="374"/>
                    <a:pt x="279" y="374"/>
                  </a:cubicBezTo>
                  <a:cubicBezTo>
                    <a:pt x="279" y="445"/>
                    <a:pt x="279" y="445"/>
                    <a:pt x="279" y="445"/>
                  </a:cubicBezTo>
                  <a:cubicBezTo>
                    <a:pt x="287" y="445"/>
                    <a:pt x="287" y="445"/>
                    <a:pt x="287" y="445"/>
                  </a:cubicBezTo>
                  <a:lnTo>
                    <a:pt x="287" y="374"/>
                  </a:lnTo>
                  <a:close/>
                  <a:moveTo>
                    <a:pt x="302" y="381"/>
                  </a:moveTo>
                  <a:cubicBezTo>
                    <a:pt x="320" y="381"/>
                    <a:pt x="320" y="381"/>
                    <a:pt x="320" y="381"/>
                  </a:cubicBezTo>
                  <a:cubicBezTo>
                    <a:pt x="320" y="445"/>
                    <a:pt x="320" y="445"/>
                    <a:pt x="320" y="445"/>
                  </a:cubicBezTo>
                  <a:cubicBezTo>
                    <a:pt x="329" y="445"/>
                    <a:pt x="329" y="445"/>
                    <a:pt x="329" y="445"/>
                  </a:cubicBezTo>
                  <a:cubicBezTo>
                    <a:pt x="329" y="381"/>
                    <a:pt x="329" y="381"/>
                    <a:pt x="329" y="381"/>
                  </a:cubicBezTo>
                  <a:cubicBezTo>
                    <a:pt x="347" y="381"/>
                    <a:pt x="347" y="381"/>
                    <a:pt x="347" y="381"/>
                  </a:cubicBezTo>
                  <a:cubicBezTo>
                    <a:pt x="347" y="374"/>
                    <a:pt x="347" y="374"/>
                    <a:pt x="347" y="374"/>
                  </a:cubicBezTo>
                  <a:cubicBezTo>
                    <a:pt x="302" y="374"/>
                    <a:pt x="302" y="374"/>
                    <a:pt x="302" y="374"/>
                  </a:cubicBezTo>
                  <a:lnTo>
                    <a:pt x="302" y="381"/>
                  </a:lnTo>
                  <a:close/>
                  <a:moveTo>
                    <a:pt x="370" y="374"/>
                  </a:moveTo>
                  <a:cubicBezTo>
                    <a:pt x="362" y="374"/>
                    <a:pt x="362" y="374"/>
                    <a:pt x="362" y="374"/>
                  </a:cubicBezTo>
                  <a:cubicBezTo>
                    <a:pt x="362" y="445"/>
                    <a:pt x="362" y="445"/>
                    <a:pt x="362" y="445"/>
                  </a:cubicBezTo>
                  <a:cubicBezTo>
                    <a:pt x="370" y="445"/>
                    <a:pt x="370" y="445"/>
                    <a:pt x="370" y="445"/>
                  </a:cubicBezTo>
                  <a:lnTo>
                    <a:pt x="370" y="374"/>
                  </a:lnTo>
                  <a:close/>
                  <a:moveTo>
                    <a:pt x="433" y="394"/>
                  </a:moveTo>
                  <a:cubicBezTo>
                    <a:pt x="433" y="393"/>
                    <a:pt x="433" y="393"/>
                    <a:pt x="433" y="393"/>
                  </a:cubicBezTo>
                  <a:cubicBezTo>
                    <a:pt x="433" y="380"/>
                    <a:pt x="424" y="372"/>
                    <a:pt x="411" y="372"/>
                  </a:cubicBezTo>
                  <a:cubicBezTo>
                    <a:pt x="398" y="372"/>
                    <a:pt x="389" y="380"/>
                    <a:pt x="389" y="391"/>
                  </a:cubicBezTo>
                  <a:cubicBezTo>
                    <a:pt x="389" y="400"/>
                    <a:pt x="396" y="406"/>
                    <a:pt x="404" y="409"/>
                  </a:cubicBezTo>
                  <a:cubicBezTo>
                    <a:pt x="414" y="413"/>
                    <a:pt x="414" y="413"/>
                    <a:pt x="414" y="413"/>
                  </a:cubicBezTo>
                  <a:cubicBezTo>
                    <a:pt x="420" y="415"/>
                    <a:pt x="426" y="418"/>
                    <a:pt x="426" y="426"/>
                  </a:cubicBezTo>
                  <a:cubicBezTo>
                    <a:pt x="426" y="433"/>
                    <a:pt x="420" y="439"/>
                    <a:pt x="411" y="439"/>
                  </a:cubicBezTo>
                  <a:cubicBezTo>
                    <a:pt x="401" y="439"/>
                    <a:pt x="396" y="433"/>
                    <a:pt x="396" y="426"/>
                  </a:cubicBezTo>
                  <a:cubicBezTo>
                    <a:pt x="396" y="424"/>
                    <a:pt x="396" y="424"/>
                    <a:pt x="396" y="424"/>
                  </a:cubicBezTo>
                  <a:cubicBezTo>
                    <a:pt x="387" y="424"/>
                    <a:pt x="387" y="424"/>
                    <a:pt x="387" y="424"/>
                  </a:cubicBezTo>
                  <a:cubicBezTo>
                    <a:pt x="387" y="426"/>
                    <a:pt x="387" y="426"/>
                    <a:pt x="387" y="426"/>
                  </a:cubicBezTo>
                  <a:cubicBezTo>
                    <a:pt x="387" y="438"/>
                    <a:pt x="397" y="446"/>
                    <a:pt x="411" y="446"/>
                  </a:cubicBezTo>
                  <a:cubicBezTo>
                    <a:pt x="425" y="446"/>
                    <a:pt x="434" y="438"/>
                    <a:pt x="434" y="425"/>
                  </a:cubicBezTo>
                  <a:cubicBezTo>
                    <a:pt x="434" y="413"/>
                    <a:pt x="425" y="409"/>
                    <a:pt x="417" y="405"/>
                  </a:cubicBezTo>
                  <a:cubicBezTo>
                    <a:pt x="405" y="401"/>
                    <a:pt x="405" y="401"/>
                    <a:pt x="405" y="401"/>
                  </a:cubicBezTo>
                  <a:cubicBezTo>
                    <a:pt x="400" y="399"/>
                    <a:pt x="397" y="395"/>
                    <a:pt x="397" y="390"/>
                  </a:cubicBezTo>
                  <a:cubicBezTo>
                    <a:pt x="397" y="384"/>
                    <a:pt x="402" y="379"/>
                    <a:pt x="411" y="379"/>
                  </a:cubicBezTo>
                  <a:cubicBezTo>
                    <a:pt x="420" y="379"/>
                    <a:pt x="425" y="385"/>
                    <a:pt x="425" y="392"/>
                  </a:cubicBezTo>
                  <a:cubicBezTo>
                    <a:pt x="425" y="394"/>
                    <a:pt x="425" y="394"/>
                    <a:pt x="425" y="394"/>
                  </a:cubicBezTo>
                  <a:lnTo>
                    <a:pt x="433" y="394"/>
                  </a:lnTo>
                  <a:close/>
                  <a:moveTo>
                    <a:pt x="497" y="374"/>
                  </a:moveTo>
                  <a:cubicBezTo>
                    <a:pt x="489" y="374"/>
                    <a:pt x="489" y="374"/>
                    <a:pt x="489" y="374"/>
                  </a:cubicBezTo>
                  <a:cubicBezTo>
                    <a:pt x="489" y="405"/>
                    <a:pt x="489" y="405"/>
                    <a:pt x="489" y="405"/>
                  </a:cubicBezTo>
                  <a:cubicBezTo>
                    <a:pt x="460" y="405"/>
                    <a:pt x="460" y="405"/>
                    <a:pt x="460" y="405"/>
                  </a:cubicBezTo>
                  <a:cubicBezTo>
                    <a:pt x="460" y="374"/>
                    <a:pt x="460" y="374"/>
                    <a:pt x="460" y="374"/>
                  </a:cubicBezTo>
                  <a:cubicBezTo>
                    <a:pt x="451" y="374"/>
                    <a:pt x="451" y="374"/>
                    <a:pt x="451" y="374"/>
                  </a:cubicBezTo>
                  <a:cubicBezTo>
                    <a:pt x="451" y="445"/>
                    <a:pt x="451" y="445"/>
                    <a:pt x="451" y="445"/>
                  </a:cubicBezTo>
                  <a:cubicBezTo>
                    <a:pt x="460" y="445"/>
                    <a:pt x="460" y="445"/>
                    <a:pt x="460" y="445"/>
                  </a:cubicBezTo>
                  <a:cubicBezTo>
                    <a:pt x="460" y="412"/>
                    <a:pt x="460" y="412"/>
                    <a:pt x="460" y="412"/>
                  </a:cubicBezTo>
                  <a:cubicBezTo>
                    <a:pt x="489" y="412"/>
                    <a:pt x="489" y="412"/>
                    <a:pt x="489" y="412"/>
                  </a:cubicBezTo>
                  <a:cubicBezTo>
                    <a:pt x="489" y="445"/>
                    <a:pt x="489" y="445"/>
                    <a:pt x="489" y="445"/>
                  </a:cubicBezTo>
                  <a:cubicBezTo>
                    <a:pt x="497" y="445"/>
                    <a:pt x="497" y="445"/>
                    <a:pt x="497" y="445"/>
                  </a:cubicBezTo>
                  <a:lnTo>
                    <a:pt x="497" y="374"/>
                  </a:lnTo>
                  <a:close/>
                  <a:moveTo>
                    <a:pt x="581" y="422"/>
                  </a:moveTo>
                  <a:cubicBezTo>
                    <a:pt x="581" y="424"/>
                    <a:pt x="581" y="424"/>
                    <a:pt x="581" y="424"/>
                  </a:cubicBezTo>
                  <a:cubicBezTo>
                    <a:pt x="581" y="432"/>
                    <a:pt x="576" y="438"/>
                    <a:pt x="566" y="438"/>
                  </a:cubicBezTo>
                  <a:cubicBezTo>
                    <a:pt x="557" y="438"/>
                    <a:pt x="551" y="432"/>
                    <a:pt x="551" y="423"/>
                  </a:cubicBezTo>
                  <a:cubicBezTo>
                    <a:pt x="551" y="395"/>
                    <a:pt x="551" y="395"/>
                    <a:pt x="551" y="395"/>
                  </a:cubicBezTo>
                  <a:cubicBezTo>
                    <a:pt x="551" y="386"/>
                    <a:pt x="557" y="380"/>
                    <a:pt x="566" y="380"/>
                  </a:cubicBezTo>
                  <a:cubicBezTo>
                    <a:pt x="576" y="380"/>
                    <a:pt x="581" y="386"/>
                    <a:pt x="581" y="394"/>
                  </a:cubicBezTo>
                  <a:cubicBezTo>
                    <a:pt x="581" y="396"/>
                    <a:pt x="581" y="396"/>
                    <a:pt x="581" y="396"/>
                  </a:cubicBezTo>
                  <a:cubicBezTo>
                    <a:pt x="589" y="396"/>
                    <a:pt x="589" y="396"/>
                    <a:pt x="589" y="396"/>
                  </a:cubicBezTo>
                  <a:cubicBezTo>
                    <a:pt x="589" y="394"/>
                    <a:pt x="589" y="394"/>
                    <a:pt x="589" y="394"/>
                  </a:cubicBezTo>
                  <a:cubicBezTo>
                    <a:pt x="589" y="381"/>
                    <a:pt x="580" y="372"/>
                    <a:pt x="566" y="372"/>
                  </a:cubicBezTo>
                  <a:cubicBezTo>
                    <a:pt x="552" y="372"/>
                    <a:pt x="543" y="381"/>
                    <a:pt x="543" y="395"/>
                  </a:cubicBezTo>
                  <a:cubicBezTo>
                    <a:pt x="543" y="423"/>
                    <a:pt x="543" y="423"/>
                    <a:pt x="543" y="423"/>
                  </a:cubicBezTo>
                  <a:cubicBezTo>
                    <a:pt x="543" y="437"/>
                    <a:pt x="552" y="446"/>
                    <a:pt x="566" y="446"/>
                  </a:cubicBezTo>
                  <a:cubicBezTo>
                    <a:pt x="580" y="446"/>
                    <a:pt x="589" y="438"/>
                    <a:pt x="589" y="424"/>
                  </a:cubicBezTo>
                  <a:cubicBezTo>
                    <a:pt x="589" y="422"/>
                    <a:pt x="589" y="422"/>
                    <a:pt x="589" y="422"/>
                  </a:cubicBezTo>
                  <a:lnTo>
                    <a:pt x="581" y="422"/>
                  </a:lnTo>
                  <a:close/>
                  <a:moveTo>
                    <a:pt x="650" y="395"/>
                  </a:moveTo>
                  <a:cubicBezTo>
                    <a:pt x="650" y="381"/>
                    <a:pt x="640" y="372"/>
                    <a:pt x="626" y="372"/>
                  </a:cubicBezTo>
                  <a:cubicBezTo>
                    <a:pt x="612" y="372"/>
                    <a:pt x="603" y="381"/>
                    <a:pt x="603" y="395"/>
                  </a:cubicBezTo>
                  <a:cubicBezTo>
                    <a:pt x="603" y="423"/>
                    <a:pt x="603" y="423"/>
                    <a:pt x="603" y="423"/>
                  </a:cubicBezTo>
                  <a:cubicBezTo>
                    <a:pt x="603" y="437"/>
                    <a:pt x="613" y="446"/>
                    <a:pt x="626" y="446"/>
                  </a:cubicBezTo>
                  <a:cubicBezTo>
                    <a:pt x="640" y="446"/>
                    <a:pt x="650" y="437"/>
                    <a:pt x="650" y="423"/>
                  </a:cubicBezTo>
                  <a:lnTo>
                    <a:pt x="650" y="395"/>
                  </a:lnTo>
                  <a:close/>
                  <a:moveTo>
                    <a:pt x="611" y="395"/>
                  </a:moveTo>
                  <a:cubicBezTo>
                    <a:pt x="611" y="386"/>
                    <a:pt x="617" y="380"/>
                    <a:pt x="626" y="380"/>
                  </a:cubicBezTo>
                  <a:cubicBezTo>
                    <a:pt x="636" y="380"/>
                    <a:pt x="642" y="386"/>
                    <a:pt x="642" y="395"/>
                  </a:cubicBezTo>
                  <a:cubicBezTo>
                    <a:pt x="642" y="423"/>
                    <a:pt x="642" y="423"/>
                    <a:pt x="642" y="423"/>
                  </a:cubicBezTo>
                  <a:cubicBezTo>
                    <a:pt x="642" y="432"/>
                    <a:pt x="636" y="438"/>
                    <a:pt x="626" y="438"/>
                  </a:cubicBezTo>
                  <a:cubicBezTo>
                    <a:pt x="617" y="438"/>
                    <a:pt x="611" y="432"/>
                    <a:pt x="611" y="423"/>
                  </a:cubicBezTo>
                  <a:lnTo>
                    <a:pt x="611" y="395"/>
                  </a:lnTo>
                  <a:close/>
                  <a:moveTo>
                    <a:pt x="675" y="374"/>
                  </a:moveTo>
                  <a:cubicBezTo>
                    <a:pt x="667" y="374"/>
                    <a:pt x="667" y="374"/>
                    <a:pt x="667" y="374"/>
                  </a:cubicBezTo>
                  <a:cubicBezTo>
                    <a:pt x="667" y="445"/>
                    <a:pt x="667" y="445"/>
                    <a:pt x="667" y="445"/>
                  </a:cubicBezTo>
                  <a:cubicBezTo>
                    <a:pt x="706" y="445"/>
                    <a:pt x="706" y="445"/>
                    <a:pt x="706" y="445"/>
                  </a:cubicBezTo>
                  <a:cubicBezTo>
                    <a:pt x="706" y="437"/>
                    <a:pt x="706" y="437"/>
                    <a:pt x="706" y="437"/>
                  </a:cubicBezTo>
                  <a:cubicBezTo>
                    <a:pt x="675" y="437"/>
                    <a:pt x="675" y="437"/>
                    <a:pt x="675" y="437"/>
                  </a:cubicBezTo>
                  <a:lnTo>
                    <a:pt x="675" y="374"/>
                  </a:lnTo>
                  <a:close/>
                  <a:moveTo>
                    <a:pt x="754" y="374"/>
                  </a:moveTo>
                  <a:cubicBezTo>
                    <a:pt x="754" y="423"/>
                    <a:pt x="754" y="423"/>
                    <a:pt x="754" y="423"/>
                  </a:cubicBezTo>
                  <a:cubicBezTo>
                    <a:pt x="754" y="432"/>
                    <a:pt x="748" y="438"/>
                    <a:pt x="739" y="438"/>
                  </a:cubicBezTo>
                  <a:cubicBezTo>
                    <a:pt x="730" y="438"/>
                    <a:pt x="724" y="432"/>
                    <a:pt x="724" y="423"/>
                  </a:cubicBezTo>
                  <a:cubicBezTo>
                    <a:pt x="724" y="374"/>
                    <a:pt x="724" y="374"/>
                    <a:pt x="724" y="374"/>
                  </a:cubicBezTo>
                  <a:cubicBezTo>
                    <a:pt x="716" y="374"/>
                    <a:pt x="716" y="374"/>
                    <a:pt x="716" y="374"/>
                  </a:cubicBezTo>
                  <a:cubicBezTo>
                    <a:pt x="716" y="423"/>
                    <a:pt x="716" y="423"/>
                    <a:pt x="716" y="423"/>
                  </a:cubicBezTo>
                  <a:cubicBezTo>
                    <a:pt x="716" y="437"/>
                    <a:pt x="725" y="446"/>
                    <a:pt x="739" y="446"/>
                  </a:cubicBezTo>
                  <a:cubicBezTo>
                    <a:pt x="752" y="446"/>
                    <a:pt x="762" y="437"/>
                    <a:pt x="762" y="423"/>
                  </a:cubicBezTo>
                  <a:cubicBezTo>
                    <a:pt x="762" y="374"/>
                    <a:pt x="762" y="374"/>
                    <a:pt x="762" y="374"/>
                  </a:cubicBezTo>
                  <a:lnTo>
                    <a:pt x="754" y="374"/>
                  </a:lnTo>
                  <a:close/>
                  <a:moveTo>
                    <a:pt x="805" y="421"/>
                  </a:moveTo>
                  <a:cubicBezTo>
                    <a:pt x="810" y="421"/>
                    <a:pt x="810" y="421"/>
                    <a:pt x="810" y="421"/>
                  </a:cubicBezTo>
                  <a:cubicBezTo>
                    <a:pt x="825" y="391"/>
                    <a:pt x="825" y="391"/>
                    <a:pt x="825" y="391"/>
                  </a:cubicBezTo>
                  <a:cubicBezTo>
                    <a:pt x="825" y="445"/>
                    <a:pt x="825" y="445"/>
                    <a:pt x="825" y="445"/>
                  </a:cubicBezTo>
                  <a:cubicBezTo>
                    <a:pt x="833" y="445"/>
                    <a:pt x="833" y="445"/>
                    <a:pt x="833" y="445"/>
                  </a:cubicBezTo>
                  <a:cubicBezTo>
                    <a:pt x="833" y="374"/>
                    <a:pt x="833" y="374"/>
                    <a:pt x="833" y="374"/>
                  </a:cubicBezTo>
                  <a:cubicBezTo>
                    <a:pt x="826" y="374"/>
                    <a:pt x="826" y="374"/>
                    <a:pt x="826" y="374"/>
                  </a:cubicBezTo>
                  <a:cubicBezTo>
                    <a:pt x="807" y="410"/>
                    <a:pt x="807" y="410"/>
                    <a:pt x="807" y="410"/>
                  </a:cubicBezTo>
                  <a:cubicBezTo>
                    <a:pt x="789" y="374"/>
                    <a:pt x="789" y="374"/>
                    <a:pt x="789" y="374"/>
                  </a:cubicBezTo>
                  <a:cubicBezTo>
                    <a:pt x="781" y="374"/>
                    <a:pt x="781" y="374"/>
                    <a:pt x="781" y="374"/>
                  </a:cubicBezTo>
                  <a:cubicBezTo>
                    <a:pt x="781" y="445"/>
                    <a:pt x="781" y="445"/>
                    <a:pt x="781" y="445"/>
                  </a:cubicBezTo>
                  <a:cubicBezTo>
                    <a:pt x="789" y="445"/>
                    <a:pt x="789" y="445"/>
                    <a:pt x="789" y="445"/>
                  </a:cubicBezTo>
                  <a:cubicBezTo>
                    <a:pt x="789" y="390"/>
                    <a:pt x="789" y="390"/>
                    <a:pt x="789" y="390"/>
                  </a:cubicBezTo>
                  <a:lnTo>
                    <a:pt x="805" y="421"/>
                  </a:lnTo>
                  <a:close/>
                  <a:moveTo>
                    <a:pt x="853" y="445"/>
                  </a:moveTo>
                  <a:cubicBezTo>
                    <a:pt x="878" y="445"/>
                    <a:pt x="878" y="445"/>
                    <a:pt x="878" y="445"/>
                  </a:cubicBezTo>
                  <a:cubicBezTo>
                    <a:pt x="891" y="445"/>
                    <a:pt x="900" y="437"/>
                    <a:pt x="900" y="425"/>
                  </a:cubicBezTo>
                  <a:cubicBezTo>
                    <a:pt x="900" y="416"/>
                    <a:pt x="895" y="410"/>
                    <a:pt x="887" y="408"/>
                  </a:cubicBezTo>
                  <a:cubicBezTo>
                    <a:pt x="887" y="408"/>
                    <a:pt x="887" y="408"/>
                    <a:pt x="887" y="408"/>
                  </a:cubicBezTo>
                  <a:cubicBezTo>
                    <a:pt x="894" y="405"/>
                    <a:pt x="898" y="400"/>
                    <a:pt x="898" y="392"/>
                  </a:cubicBezTo>
                  <a:cubicBezTo>
                    <a:pt x="898" y="381"/>
                    <a:pt x="889" y="374"/>
                    <a:pt x="876" y="374"/>
                  </a:cubicBezTo>
                  <a:cubicBezTo>
                    <a:pt x="853" y="374"/>
                    <a:pt x="853" y="374"/>
                    <a:pt x="853" y="374"/>
                  </a:cubicBezTo>
                  <a:lnTo>
                    <a:pt x="853" y="445"/>
                  </a:lnTo>
                  <a:close/>
                  <a:moveTo>
                    <a:pt x="875" y="380"/>
                  </a:moveTo>
                  <a:cubicBezTo>
                    <a:pt x="884" y="380"/>
                    <a:pt x="889" y="385"/>
                    <a:pt x="889" y="392"/>
                  </a:cubicBezTo>
                  <a:cubicBezTo>
                    <a:pt x="889" y="400"/>
                    <a:pt x="884" y="405"/>
                    <a:pt x="876" y="405"/>
                  </a:cubicBezTo>
                  <a:cubicBezTo>
                    <a:pt x="862" y="405"/>
                    <a:pt x="862" y="405"/>
                    <a:pt x="862" y="405"/>
                  </a:cubicBezTo>
                  <a:cubicBezTo>
                    <a:pt x="862" y="380"/>
                    <a:pt x="862" y="380"/>
                    <a:pt x="862" y="380"/>
                  </a:cubicBezTo>
                  <a:lnTo>
                    <a:pt x="875" y="380"/>
                  </a:lnTo>
                  <a:close/>
                  <a:moveTo>
                    <a:pt x="878" y="412"/>
                  </a:moveTo>
                  <a:cubicBezTo>
                    <a:pt x="886" y="412"/>
                    <a:pt x="891" y="417"/>
                    <a:pt x="891" y="425"/>
                  </a:cubicBezTo>
                  <a:cubicBezTo>
                    <a:pt x="891" y="433"/>
                    <a:pt x="886" y="438"/>
                    <a:pt x="877" y="438"/>
                  </a:cubicBezTo>
                  <a:cubicBezTo>
                    <a:pt x="862" y="438"/>
                    <a:pt x="862" y="438"/>
                    <a:pt x="862" y="438"/>
                  </a:cubicBezTo>
                  <a:cubicBezTo>
                    <a:pt x="862" y="412"/>
                    <a:pt x="862" y="412"/>
                    <a:pt x="862" y="412"/>
                  </a:cubicBezTo>
                  <a:lnTo>
                    <a:pt x="878" y="412"/>
                  </a:lnTo>
                  <a:close/>
                  <a:moveTo>
                    <a:pt x="925" y="374"/>
                  </a:moveTo>
                  <a:cubicBezTo>
                    <a:pt x="917" y="374"/>
                    <a:pt x="917" y="374"/>
                    <a:pt x="917" y="374"/>
                  </a:cubicBezTo>
                  <a:cubicBezTo>
                    <a:pt x="917" y="445"/>
                    <a:pt x="917" y="445"/>
                    <a:pt x="917" y="445"/>
                  </a:cubicBezTo>
                  <a:cubicBezTo>
                    <a:pt x="925" y="445"/>
                    <a:pt x="925" y="445"/>
                    <a:pt x="925" y="445"/>
                  </a:cubicBezTo>
                  <a:lnTo>
                    <a:pt x="925" y="374"/>
                  </a:lnTo>
                  <a:close/>
                  <a:moveTo>
                    <a:pt x="948" y="445"/>
                  </a:moveTo>
                  <a:cubicBezTo>
                    <a:pt x="953" y="428"/>
                    <a:pt x="953" y="428"/>
                    <a:pt x="953" y="428"/>
                  </a:cubicBezTo>
                  <a:cubicBezTo>
                    <a:pt x="981" y="428"/>
                    <a:pt x="981" y="428"/>
                    <a:pt x="981" y="428"/>
                  </a:cubicBezTo>
                  <a:cubicBezTo>
                    <a:pt x="986" y="445"/>
                    <a:pt x="986" y="445"/>
                    <a:pt x="986" y="445"/>
                  </a:cubicBezTo>
                  <a:cubicBezTo>
                    <a:pt x="994" y="445"/>
                    <a:pt x="994" y="445"/>
                    <a:pt x="994" y="445"/>
                  </a:cubicBezTo>
                  <a:cubicBezTo>
                    <a:pt x="971" y="374"/>
                    <a:pt x="971" y="374"/>
                    <a:pt x="971" y="374"/>
                  </a:cubicBezTo>
                  <a:cubicBezTo>
                    <a:pt x="963" y="374"/>
                    <a:pt x="963" y="374"/>
                    <a:pt x="963" y="374"/>
                  </a:cubicBezTo>
                  <a:cubicBezTo>
                    <a:pt x="940" y="445"/>
                    <a:pt x="940" y="445"/>
                    <a:pt x="940" y="445"/>
                  </a:cubicBezTo>
                  <a:lnTo>
                    <a:pt x="948" y="445"/>
                  </a:lnTo>
                  <a:close/>
                  <a:moveTo>
                    <a:pt x="967" y="385"/>
                  </a:moveTo>
                  <a:cubicBezTo>
                    <a:pt x="978" y="421"/>
                    <a:pt x="978" y="421"/>
                    <a:pt x="978" y="421"/>
                  </a:cubicBezTo>
                  <a:cubicBezTo>
                    <a:pt x="956" y="421"/>
                    <a:pt x="956" y="421"/>
                    <a:pt x="956" y="421"/>
                  </a:cubicBezTo>
                  <a:lnTo>
                    <a:pt x="967" y="385"/>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8" name="Freeform 9">
              <a:extLst>
                <a:ext uri="{FF2B5EF4-FFF2-40B4-BE49-F238E27FC236}">
                  <a16:creationId xmlns:a16="http://schemas.microsoft.com/office/drawing/2014/main" id="{7FA2DDA8-74D9-4747-A950-7C8F508B7738}"/>
                </a:ext>
              </a:extLst>
            </p:cNvPr>
            <p:cNvSpPr>
              <a:spLocks noEditPoints="1"/>
            </p:cNvSpPr>
            <p:nvPr userDrawn="1"/>
          </p:nvSpPr>
          <p:spPr bwMode="auto">
            <a:xfrm>
              <a:off x="4216318" y="852523"/>
              <a:ext cx="708229" cy="807272"/>
            </a:xfrm>
            <a:custGeom>
              <a:avLst/>
              <a:gdLst>
                <a:gd name="T0" fmla="*/ 2147483646 w 1044"/>
                <a:gd name="T1" fmla="*/ 2147483646 h 1190"/>
                <a:gd name="T2" fmla="*/ 2147483646 w 1044"/>
                <a:gd name="T3" fmla="*/ 0 h 1190"/>
                <a:gd name="T4" fmla="*/ 0 w 1044"/>
                <a:gd name="T5" fmla="*/ 2147483646 h 1190"/>
                <a:gd name="T6" fmla="*/ 2147483646 w 1044"/>
                <a:gd name="T7" fmla="*/ 2147483646 h 1190"/>
                <a:gd name="T8" fmla="*/ 2147483646 w 1044"/>
                <a:gd name="T9" fmla="*/ 2147483646 h 1190"/>
                <a:gd name="T10" fmla="*/ 2147483646 w 1044"/>
                <a:gd name="T11" fmla="*/ 2147483646 h 1190"/>
                <a:gd name="T12" fmla="*/ 2147483646 w 1044"/>
                <a:gd name="T13" fmla="*/ 2147483646 h 1190"/>
                <a:gd name="T14" fmla="*/ 2147483646 w 1044"/>
                <a:gd name="T15" fmla="*/ 2147483646 h 1190"/>
                <a:gd name="T16" fmla="*/ 2147483646 w 1044"/>
                <a:gd name="T17" fmla="*/ 2147483646 h 1190"/>
                <a:gd name="T18" fmla="*/ 2147483646 w 1044"/>
                <a:gd name="T19" fmla="*/ 2147483646 h 1190"/>
                <a:gd name="T20" fmla="*/ 2147483646 w 1044"/>
                <a:gd name="T21" fmla="*/ 2147483646 h 1190"/>
                <a:gd name="T22" fmla="*/ 2147483646 w 1044"/>
                <a:gd name="T23" fmla="*/ 2147483646 h 1190"/>
                <a:gd name="T24" fmla="*/ 2147483646 w 1044"/>
                <a:gd name="T25" fmla="*/ 2147483646 h 1190"/>
                <a:gd name="T26" fmla="*/ 2147483646 w 1044"/>
                <a:gd name="T27" fmla="*/ 2147483646 h 1190"/>
                <a:gd name="T28" fmla="*/ 2147483646 w 1044"/>
                <a:gd name="T29" fmla="*/ 2147483646 h 1190"/>
                <a:gd name="T30" fmla="*/ 2147483646 w 1044"/>
                <a:gd name="T31" fmla="*/ 2147483646 h 1190"/>
                <a:gd name="T32" fmla="*/ 2147483646 w 1044"/>
                <a:gd name="T33" fmla="*/ 2147483646 h 1190"/>
                <a:gd name="T34" fmla="*/ 2147483646 w 1044"/>
                <a:gd name="T35" fmla="*/ 2147483646 h 1190"/>
                <a:gd name="T36" fmla="*/ 2147483646 w 1044"/>
                <a:gd name="T37" fmla="*/ 2147483646 h 1190"/>
                <a:gd name="T38" fmla="*/ 2147483646 w 1044"/>
                <a:gd name="T39" fmla="*/ 2147483646 h 1190"/>
                <a:gd name="T40" fmla="*/ 2147483646 w 1044"/>
                <a:gd name="T41" fmla="*/ 2147483646 h 1190"/>
                <a:gd name="T42" fmla="*/ 2147483646 w 1044"/>
                <a:gd name="T43" fmla="*/ 2147483646 h 1190"/>
                <a:gd name="T44" fmla="*/ 2147483646 w 1044"/>
                <a:gd name="T45" fmla="*/ 2147483646 h 1190"/>
                <a:gd name="T46" fmla="*/ 2147483646 w 1044"/>
                <a:gd name="T47" fmla="*/ 2147483646 h 1190"/>
                <a:gd name="T48" fmla="*/ 2147483646 w 1044"/>
                <a:gd name="T49" fmla="*/ 2147483646 h 1190"/>
                <a:gd name="T50" fmla="*/ 2147483646 w 1044"/>
                <a:gd name="T51" fmla="*/ 2147483646 h 1190"/>
                <a:gd name="T52" fmla="*/ 2147483646 w 1044"/>
                <a:gd name="T53" fmla="*/ 2147483646 h 1190"/>
                <a:gd name="T54" fmla="*/ 2147483646 w 1044"/>
                <a:gd name="T55" fmla="*/ 2147483646 h 1190"/>
                <a:gd name="T56" fmla="*/ 2147483646 w 1044"/>
                <a:gd name="T57" fmla="*/ 2147483646 h 1190"/>
                <a:gd name="T58" fmla="*/ 2147483646 w 1044"/>
                <a:gd name="T59" fmla="*/ 2147483646 h 1190"/>
                <a:gd name="T60" fmla="*/ 2147483646 w 1044"/>
                <a:gd name="T61" fmla="*/ 2147483646 h 1190"/>
                <a:gd name="T62" fmla="*/ 2147483646 w 1044"/>
                <a:gd name="T63" fmla="*/ 2147483646 h 1190"/>
                <a:gd name="T64" fmla="*/ 2147483646 w 1044"/>
                <a:gd name="T65" fmla="*/ 2147483646 h 1190"/>
                <a:gd name="T66" fmla="*/ 2147483646 w 1044"/>
                <a:gd name="T67" fmla="*/ 2147483646 h 1190"/>
                <a:gd name="T68" fmla="*/ 2147483646 w 1044"/>
                <a:gd name="T69" fmla="*/ 2147483646 h 1190"/>
                <a:gd name="T70" fmla="*/ 2147483646 w 1044"/>
                <a:gd name="T71" fmla="*/ 2147483646 h 1190"/>
                <a:gd name="T72" fmla="*/ 2147483646 w 1044"/>
                <a:gd name="T73" fmla="*/ 2147483646 h 1190"/>
                <a:gd name="T74" fmla="*/ 2147483646 w 1044"/>
                <a:gd name="T75" fmla="*/ 2147483646 h 1190"/>
                <a:gd name="T76" fmla="*/ 2147483646 w 1044"/>
                <a:gd name="T77" fmla="*/ 2147483646 h 1190"/>
                <a:gd name="T78" fmla="*/ 2147483646 w 1044"/>
                <a:gd name="T79" fmla="*/ 2147483646 h 1190"/>
                <a:gd name="T80" fmla="*/ 2147483646 w 1044"/>
                <a:gd name="T81" fmla="*/ 2147483646 h 1190"/>
                <a:gd name="T82" fmla="*/ 2147483646 w 1044"/>
                <a:gd name="T83" fmla="*/ 2147483646 h 11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44" h="1190">
                  <a:moveTo>
                    <a:pt x="1044" y="595"/>
                  </a:moveTo>
                  <a:lnTo>
                    <a:pt x="523" y="0"/>
                  </a:lnTo>
                  <a:lnTo>
                    <a:pt x="0" y="595"/>
                  </a:lnTo>
                  <a:lnTo>
                    <a:pt x="523" y="1190"/>
                  </a:lnTo>
                  <a:lnTo>
                    <a:pt x="1044" y="595"/>
                  </a:lnTo>
                  <a:close/>
                  <a:moveTo>
                    <a:pt x="420" y="988"/>
                  </a:moveTo>
                  <a:lnTo>
                    <a:pt x="624" y="988"/>
                  </a:lnTo>
                  <a:lnTo>
                    <a:pt x="523" y="1103"/>
                  </a:lnTo>
                  <a:lnTo>
                    <a:pt x="420" y="988"/>
                  </a:lnTo>
                  <a:close/>
                  <a:moveTo>
                    <a:pt x="699" y="566"/>
                  </a:moveTo>
                  <a:lnTo>
                    <a:pt x="523" y="364"/>
                  </a:lnTo>
                  <a:lnTo>
                    <a:pt x="345" y="566"/>
                  </a:lnTo>
                  <a:lnTo>
                    <a:pt x="261" y="566"/>
                  </a:lnTo>
                  <a:lnTo>
                    <a:pt x="523" y="269"/>
                  </a:lnTo>
                  <a:lnTo>
                    <a:pt x="783" y="566"/>
                  </a:lnTo>
                  <a:lnTo>
                    <a:pt x="699" y="566"/>
                  </a:lnTo>
                  <a:close/>
                  <a:moveTo>
                    <a:pt x="622" y="566"/>
                  </a:moveTo>
                  <a:lnTo>
                    <a:pt x="422" y="566"/>
                  </a:lnTo>
                  <a:lnTo>
                    <a:pt x="523" y="450"/>
                  </a:lnTo>
                  <a:lnTo>
                    <a:pt x="622" y="566"/>
                  </a:lnTo>
                  <a:close/>
                  <a:moveTo>
                    <a:pt x="943" y="624"/>
                  </a:moveTo>
                  <a:lnTo>
                    <a:pt x="887" y="688"/>
                  </a:lnTo>
                  <a:lnTo>
                    <a:pt x="157" y="688"/>
                  </a:lnTo>
                  <a:lnTo>
                    <a:pt x="101" y="624"/>
                  </a:lnTo>
                  <a:lnTo>
                    <a:pt x="943" y="624"/>
                  </a:lnTo>
                  <a:close/>
                  <a:moveTo>
                    <a:pt x="836" y="746"/>
                  </a:moveTo>
                  <a:lnTo>
                    <a:pt x="779" y="808"/>
                  </a:lnTo>
                  <a:lnTo>
                    <a:pt x="264" y="808"/>
                  </a:lnTo>
                  <a:lnTo>
                    <a:pt x="208" y="746"/>
                  </a:lnTo>
                  <a:lnTo>
                    <a:pt x="836" y="746"/>
                  </a:lnTo>
                  <a:close/>
                  <a:moveTo>
                    <a:pt x="730" y="866"/>
                  </a:moveTo>
                  <a:lnTo>
                    <a:pt x="674" y="930"/>
                  </a:lnTo>
                  <a:lnTo>
                    <a:pt x="370" y="930"/>
                  </a:lnTo>
                  <a:lnTo>
                    <a:pt x="314" y="866"/>
                  </a:lnTo>
                  <a:lnTo>
                    <a:pt x="730" y="866"/>
                  </a:lnTo>
                  <a:close/>
                  <a:moveTo>
                    <a:pt x="943" y="566"/>
                  </a:moveTo>
                  <a:lnTo>
                    <a:pt x="860" y="566"/>
                  </a:lnTo>
                  <a:lnTo>
                    <a:pt x="523" y="182"/>
                  </a:lnTo>
                  <a:lnTo>
                    <a:pt x="184" y="566"/>
                  </a:lnTo>
                  <a:lnTo>
                    <a:pt x="101" y="566"/>
                  </a:lnTo>
                  <a:lnTo>
                    <a:pt x="523" y="88"/>
                  </a:lnTo>
                  <a:lnTo>
                    <a:pt x="943" y="56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cxnSp>
        <p:nvCxnSpPr>
          <p:cNvPr id="9" name="Straight Connector 8">
            <a:extLst>
              <a:ext uri="{FF2B5EF4-FFF2-40B4-BE49-F238E27FC236}">
                <a16:creationId xmlns:a16="http://schemas.microsoft.com/office/drawing/2014/main" id="{96D24CFE-A8B6-44C6-BC47-77BB55B640A5}"/>
              </a:ext>
            </a:extLst>
          </p:cNvPr>
          <p:cNvCxnSpPr/>
          <p:nvPr userDrawn="1"/>
        </p:nvCxnSpPr>
        <p:spPr>
          <a:xfrm>
            <a:off x="3119438" y="2466975"/>
            <a:ext cx="2884487" cy="0"/>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109384" y="1270748"/>
            <a:ext cx="6925234" cy="1122828"/>
          </a:xfrm>
        </p:spPr>
        <p:txBody>
          <a:bodyPr anchor="b">
            <a:noAutofit/>
          </a:bodyPr>
          <a:lstStyle>
            <a:lvl1pPr algn="ctr">
              <a:lnSpc>
                <a:spcPct val="95000"/>
              </a:lnSpc>
              <a:spcAft>
                <a:spcPts val="400"/>
              </a:spcAft>
              <a:defRPr sz="3600" b="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554943" y="2578480"/>
            <a:ext cx="4034116" cy="214291"/>
          </a:xfrm>
        </p:spPr>
        <p:txBody>
          <a:bodyPr anchor="ctr"/>
          <a:lstStyle>
            <a:lvl1pPr marL="0" indent="0" algn="ctr">
              <a:lnSpc>
                <a:spcPct val="90000"/>
              </a:lnSpc>
              <a:spcBef>
                <a:spcPts val="0"/>
              </a:spcBef>
              <a:spcAft>
                <a:spcPts val="600"/>
              </a:spcAft>
              <a:buNone/>
              <a:defRPr sz="1200" b="1">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14"/>
          <p:cNvSpPr>
            <a:spLocks noGrp="1"/>
          </p:cNvSpPr>
          <p:nvPr>
            <p:ph type="body" sz="quarter" idx="10"/>
          </p:nvPr>
        </p:nvSpPr>
        <p:spPr>
          <a:xfrm>
            <a:off x="2548218" y="2844231"/>
            <a:ext cx="4046909" cy="176761"/>
          </a:xfrm>
        </p:spPr>
        <p:txBody>
          <a:bodyPr anchor="ctr"/>
          <a:lstStyle>
            <a:lvl1pPr marL="0" indent="0" algn="ctr">
              <a:buNone/>
              <a:defRPr sz="1200">
                <a:solidFill>
                  <a:schemeClr val="accent2"/>
                </a:solidFill>
              </a:defRPr>
            </a:lvl1pPr>
            <a:lvl2pPr algn="ctr">
              <a:defRPr sz="1200"/>
            </a:lvl2pPr>
            <a:lvl3pPr algn="ctr">
              <a:defRPr sz="1200"/>
            </a:lvl3pPr>
            <a:lvl4pPr algn="ctr">
              <a:defRPr sz="1200"/>
            </a:lvl4pPr>
            <a:lvl5pPr algn="ctr">
              <a:defRPr sz="1200"/>
            </a:lvl5pPr>
          </a:lstStyle>
          <a:p>
            <a:pPr lvl="0"/>
            <a:r>
              <a:rPr lang="en-US"/>
              <a:t>Edit Master text styles</a:t>
            </a:r>
          </a:p>
        </p:txBody>
      </p:sp>
    </p:spTree>
    <p:extLst>
      <p:ext uri="{BB962C8B-B14F-4D97-AF65-F5344CB8AC3E}">
        <p14:creationId xmlns:p14="http://schemas.microsoft.com/office/powerpoint/2010/main" val="2235609725"/>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Section Divider - Ima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9B742D2-00E4-4E40-8DD4-729E5189C1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b="-311"/>
          <a:stretch>
            <a:fillRect/>
          </a:stretch>
        </p:blipFill>
        <p:spPr bwMode="auto">
          <a:xfrm>
            <a:off x="0" y="0"/>
            <a:ext cx="91313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A994C7BD-8AB3-4151-9B29-F45ED7470C3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424738" y="4538663"/>
            <a:ext cx="100806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a:extLst>
              <a:ext uri="{FF2B5EF4-FFF2-40B4-BE49-F238E27FC236}">
                <a16:creationId xmlns:a16="http://schemas.microsoft.com/office/drawing/2014/main" id="{746A60D8-9208-4643-9D02-562FAF76806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665" t="-505" r="-1302" b="-2"/>
          <a:stretch>
            <a:fillRect/>
          </a:stretch>
        </p:blipFill>
        <p:spPr bwMode="auto">
          <a:xfrm>
            <a:off x="5673725" y="0"/>
            <a:ext cx="350202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9038" y="1727945"/>
            <a:ext cx="6585924" cy="1122829"/>
          </a:xfrm>
        </p:spPr>
        <p:txBody>
          <a:bodyPr anchor="b"/>
          <a:lstStyle>
            <a:lvl1pPr marL="0" algn="ctr" defTabSz="457200" rtl="0" eaLnBrk="1" latinLnBrk="0" hangingPunct="1">
              <a:lnSpc>
                <a:spcPct val="95000"/>
              </a:lnSpc>
              <a:spcBef>
                <a:spcPct val="0"/>
              </a:spcBef>
              <a:spcAft>
                <a:spcPts val="400"/>
              </a:spcAft>
              <a:buNone/>
              <a:defRPr lang="en-US" sz="3600" b="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Subtitle 2"/>
          <p:cNvSpPr>
            <a:spLocks noGrp="1"/>
          </p:cNvSpPr>
          <p:nvPr>
            <p:ph type="subTitle" idx="1"/>
          </p:nvPr>
        </p:nvSpPr>
        <p:spPr>
          <a:xfrm>
            <a:off x="3449170" y="3102923"/>
            <a:ext cx="2212042" cy="453824"/>
          </a:xfrm>
        </p:spPr>
        <p:txBody>
          <a:bodyPr/>
          <a:lstStyle>
            <a:lvl1pPr marL="0" indent="0" algn="ctr">
              <a:lnSpc>
                <a:spcPct val="100000"/>
              </a:lnSpc>
              <a:spcBef>
                <a:spcPts val="0"/>
              </a:spcBef>
              <a:spcAft>
                <a:spcPts val="600"/>
              </a:spcAft>
              <a:buNone/>
              <a:defRPr sz="12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Footer Placeholder 4">
            <a:extLst>
              <a:ext uri="{FF2B5EF4-FFF2-40B4-BE49-F238E27FC236}">
                <a16:creationId xmlns:a16="http://schemas.microsoft.com/office/drawing/2014/main" id="{D78D5DD2-ED8F-4F56-A5C8-DDC43ADB709B}"/>
              </a:ext>
            </a:extLst>
          </p:cNvPr>
          <p:cNvSpPr>
            <a:spLocks noGrp="1"/>
          </p:cNvSpPr>
          <p:nvPr>
            <p:ph type="ftr" sz="quarter" idx="10"/>
          </p:nvPr>
        </p:nvSpPr>
        <p:spPr/>
        <p:txBody>
          <a:bodyPr/>
          <a:lstStyle>
            <a:lvl1pPr>
              <a:defRPr/>
            </a:lvl1pPr>
          </a:lstStyle>
          <a:p>
            <a:pPr>
              <a:defRPr/>
            </a:pPr>
            <a:r>
              <a:rPr lang="en-US" dirty="0"/>
              <a:t>SECTION TITLE</a:t>
            </a:r>
          </a:p>
        </p:txBody>
      </p:sp>
      <p:sp>
        <p:nvSpPr>
          <p:cNvPr id="8" name="Slide Number Placeholder 5">
            <a:extLst>
              <a:ext uri="{FF2B5EF4-FFF2-40B4-BE49-F238E27FC236}">
                <a16:creationId xmlns:a16="http://schemas.microsoft.com/office/drawing/2014/main" id="{A2102A3C-8979-4697-8066-925578DCCF72}"/>
              </a:ext>
            </a:extLst>
          </p:cNvPr>
          <p:cNvSpPr>
            <a:spLocks noGrp="1"/>
          </p:cNvSpPr>
          <p:nvPr>
            <p:ph type="sldNum" sz="quarter" idx="11"/>
          </p:nvPr>
        </p:nvSpPr>
        <p:spPr>
          <a:xfrm>
            <a:off x="574675" y="4700588"/>
            <a:ext cx="368300" cy="273050"/>
          </a:xfrm>
        </p:spPr>
        <p:txBody>
          <a:bodyPr/>
          <a:lstStyle>
            <a:lvl1pPr>
              <a:defRPr/>
            </a:lvl1pPr>
          </a:lstStyle>
          <a:p>
            <a:pPr>
              <a:defRPr/>
            </a:pPr>
            <a:fld id="{C59BAE31-70C7-4A65-873E-C07C0AFE6F5D}" type="slidenum">
              <a:rPr lang="en-US" altLang="en-US"/>
              <a:pPr>
                <a:defRPr/>
              </a:pPr>
              <a:t>‹#›</a:t>
            </a:fld>
            <a:endParaRPr lang="en-US" altLang="en-US" dirty="0"/>
          </a:p>
        </p:txBody>
      </p:sp>
    </p:spTree>
    <p:extLst>
      <p:ext uri="{BB962C8B-B14F-4D97-AF65-F5344CB8AC3E}">
        <p14:creationId xmlns:p14="http://schemas.microsoft.com/office/powerpoint/2010/main" val="4236719373"/>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Section Divider - Ima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E0053AE3-9A1E-4DBC-B84A-62FB772DFD5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4288"/>
            <a:ext cx="9153525" cy="515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8D70256-8470-43B5-AC6F-2AB7CF9C2ED1}"/>
              </a:ext>
            </a:extLst>
          </p:cNvPr>
          <p:cNvSpPr/>
          <p:nvPr userDrawn="1"/>
        </p:nvSpPr>
        <p:spPr>
          <a:xfrm>
            <a:off x="0" y="-14288"/>
            <a:ext cx="9144000" cy="5157788"/>
          </a:xfrm>
          <a:prstGeom prst="rect">
            <a:avLst/>
          </a:prstGeom>
          <a:solidFill>
            <a:srgbClr val="2C343C">
              <a:alpha val="3882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 name="Picture 7">
            <a:extLst>
              <a:ext uri="{FF2B5EF4-FFF2-40B4-BE49-F238E27FC236}">
                <a16:creationId xmlns:a16="http://schemas.microsoft.com/office/drawing/2014/main" id="{006375BB-A1FF-4283-BB2F-A856AE70238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424738" y="4538663"/>
            <a:ext cx="100806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9038" y="1727945"/>
            <a:ext cx="6585924" cy="1122829"/>
          </a:xfrm>
        </p:spPr>
        <p:txBody>
          <a:bodyPr anchor="b"/>
          <a:lstStyle>
            <a:lvl1pPr marL="0" algn="ctr" defTabSz="457200" rtl="0" eaLnBrk="1" latinLnBrk="0" hangingPunct="1">
              <a:lnSpc>
                <a:spcPct val="95000"/>
              </a:lnSpc>
              <a:spcBef>
                <a:spcPct val="0"/>
              </a:spcBef>
              <a:spcAft>
                <a:spcPts val="400"/>
              </a:spcAft>
              <a:buNone/>
              <a:defRPr lang="en-US" sz="3600" b="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Subtitle 2"/>
          <p:cNvSpPr>
            <a:spLocks noGrp="1"/>
          </p:cNvSpPr>
          <p:nvPr>
            <p:ph type="subTitle" idx="1"/>
          </p:nvPr>
        </p:nvSpPr>
        <p:spPr>
          <a:xfrm>
            <a:off x="3449170" y="3102923"/>
            <a:ext cx="2212042" cy="453824"/>
          </a:xfrm>
        </p:spPr>
        <p:txBody>
          <a:bodyPr/>
          <a:lstStyle>
            <a:lvl1pPr marL="0" indent="0" algn="ctr">
              <a:lnSpc>
                <a:spcPct val="100000"/>
              </a:lnSpc>
              <a:spcBef>
                <a:spcPts val="0"/>
              </a:spcBef>
              <a:spcAft>
                <a:spcPts val="600"/>
              </a:spcAft>
              <a:buNone/>
              <a:defRPr sz="12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Footer Placeholder 4">
            <a:extLst>
              <a:ext uri="{FF2B5EF4-FFF2-40B4-BE49-F238E27FC236}">
                <a16:creationId xmlns:a16="http://schemas.microsoft.com/office/drawing/2014/main" id="{56427DDD-1470-40C6-BF8A-09DF18E2A2C5}"/>
              </a:ext>
            </a:extLst>
          </p:cNvPr>
          <p:cNvSpPr>
            <a:spLocks noGrp="1"/>
          </p:cNvSpPr>
          <p:nvPr>
            <p:ph type="ftr" sz="quarter" idx="10"/>
          </p:nvPr>
        </p:nvSpPr>
        <p:spPr/>
        <p:txBody>
          <a:bodyPr/>
          <a:lstStyle>
            <a:lvl1pPr>
              <a:defRPr/>
            </a:lvl1pPr>
          </a:lstStyle>
          <a:p>
            <a:pPr>
              <a:defRPr/>
            </a:pPr>
            <a:r>
              <a:rPr lang="en-US" dirty="0"/>
              <a:t>SECTION TITLE</a:t>
            </a:r>
          </a:p>
        </p:txBody>
      </p:sp>
      <p:sp>
        <p:nvSpPr>
          <p:cNvPr id="8" name="Slide Number Placeholder 5">
            <a:extLst>
              <a:ext uri="{FF2B5EF4-FFF2-40B4-BE49-F238E27FC236}">
                <a16:creationId xmlns:a16="http://schemas.microsoft.com/office/drawing/2014/main" id="{B29B23E4-775E-4A3F-AE07-52C4C8712C78}"/>
              </a:ext>
            </a:extLst>
          </p:cNvPr>
          <p:cNvSpPr>
            <a:spLocks noGrp="1"/>
          </p:cNvSpPr>
          <p:nvPr>
            <p:ph type="sldNum" sz="quarter" idx="11"/>
          </p:nvPr>
        </p:nvSpPr>
        <p:spPr>
          <a:xfrm>
            <a:off x="574675" y="4700588"/>
            <a:ext cx="368300" cy="273050"/>
          </a:xfrm>
        </p:spPr>
        <p:txBody>
          <a:bodyPr/>
          <a:lstStyle>
            <a:lvl1pPr>
              <a:defRPr/>
            </a:lvl1pPr>
          </a:lstStyle>
          <a:p>
            <a:pPr>
              <a:defRPr/>
            </a:pPr>
            <a:fld id="{2F7CA366-1748-4E80-9F12-3EAD3FE6C197}" type="slidenum">
              <a:rPr lang="en-US" altLang="en-US"/>
              <a:pPr>
                <a:defRPr/>
              </a:pPr>
              <a:t>‹#›</a:t>
            </a:fld>
            <a:endParaRPr lang="en-US" altLang="en-US" dirty="0"/>
          </a:p>
        </p:txBody>
      </p:sp>
    </p:spTree>
    <p:extLst>
      <p:ext uri="{BB962C8B-B14F-4D97-AF65-F5344CB8AC3E}">
        <p14:creationId xmlns:p14="http://schemas.microsoft.com/office/powerpoint/2010/main" val="332989781"/>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Section Divider - Ima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17A9458-0A6D-434A-ACF7-D7101413163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995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a:extLst>
              <a:ext uri="{FF2B5EF4-FFF2-40B4-BE49-F238E27FC236}">
                <a16:creationId xmlns:a16="http://schemas.microsoft.com/office/drawing/2014/main" id="{B49E8D4E-2EF7-4A1C-8E64-4301BE975408}"/>
              </a:ext>
            </a:extLst>
          </p:cNvPr>
          <p:cNvGrpSpPr>
            <a:grpSpLocks/>
          </p:cNvGrpSpPr>
          <p:nvPr userDrawn="1"/>
        </p:nvGrpSpPr>
        <p:grpSpPr bwMode="auto">
          <a:xfrm>
            <a:off x="7415213" y="4538663"/>
            <a:ext cx="1009650" cy="387350"/>
            <a:chOff x="819150" y="3517900"/>
            <a:chExt cx="1285875" cy="493713"/>
          </a:xfrm>
        </p:grpSpPr>
        <p:sp>
          <p:nvSpPr>
            <p:cNvPr id="6" name="Freeform 7">
              <a:extLst>
                <a:ext uri="{FF2B5EF4-FFF2-40B4-BE49-F238E27FC236}">
                  <a16:creationId xmlns:a16="http://schemas.microsoft.com/office/drawing/2014/main" id="{EF502F1F-D33B-420C-A6E8-1DEAE455303F}"/>
                </a:ext>
              </a:extLst>
            </p:cNvPr>
            <p:cNvSpPr>
              <a:spLocks noEditPoints="1"/>
            </p:cNvSpPr>
            <p:nvPr userDrawn="1"/>
          </p:nvSpPr>
          <p:spPr bwMode="auto">
            <a:xfrm>
              <a:off x="1343025" y="3640138"/>
              <a:ext cx="762000" cy="296863"/>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7" name="Freeform 8">
              <a:extLst>
                <a:ext uri="{FF2B5EF4-FFF2-40B4-BE49-F238E27FC236}">
                  <a16:creationId xmlns:a16="http://schemas.microsoft.com/office/drawing/2014/main" id="{A201EF58-9D18-4321-8D10-F877086889A3}"/>
                </a:ext>
              </a:extLst>
            </p:cNvPr>
            <p:cNvSpPr>
              <a:spLocks noEditPoints="1"/>
            </p:cNvSpPr>
            <p:nvPr userDrawn="1"/>
          </p:nvSpPr>
          <p:spPr bwMode="auto">
            <a:xfrm>
              <a:off x="819150" y="3517900"/>
              <a:ext cx="434975" cy="493713"/>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pic>
        <p:nvPicPr>
          <p:cNvPr id="8" name="Picture 10">
            <a:extLst>
              <a:ext uri="{FF2B5EF4-FFF2-40B4-BE49-F238E27FC236}">
                <a16:creationId xmlns:a16="http://schemas.microsoft.com/office/drawing/2014/main" id="{13ED300B-1E5F-4716-A7E4-56CE0F3F734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490538"/>
            <a:ext cx="1804988" cy="642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a:extLst>
              <a:ext uri="{FF2B5EF4-FFF2-40B4-BE49-F238E27FC236}">
                <a16:creationId xmlns:a16="http://schemas.microsoft.com/office/drawing/2014/main" id="{AF76CB54-7B99-4FAC-BFE1-AECC6B7A3FF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67588" y="-1727200"/>
            <a:ext cx="1804987"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9038" y="1727945"/>
            <a:ext cx="6585924" cy="1122829"/>
          </a:xfrm>
        </p:spPr>
        <p:txBody>
          <a:bodyPr anchor="b"/>
          <a:lstStyle>
            <a:lvl1pPr marL="0" algn="ctr" defTabSz="457200" rtl="0" eaLnBrk="1" latinLnBrk="0" hangingPunct="1">
              <a:lnSpc>
                <a:spcPct val="95000"/>
              </a:lnSpc>
              <a:spcBef>
                <a:spcPct val="0"/>
              </a:spcBef>
              <a:spcAft>
                <a:spcPts val="400"/>
              </a:spcAft>
              <a:buNone/>
              <a:defRPr lang="en-US" sz="3600" b="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Subtitle 2"/>
          <p:cNvSpPr>
            <a:spLocks noGrp="1"/>
          </p:cNvSpPr>
          <p:nvPr>
            <p:ph type="subTitle" idx="1"/>
          </p:nvPr>
        </p:nvSpPr>
        <p:spPr>
          <a:xfrm>
            <a:off x="3449170" y="3102923"/>
            <a:ext cx="2212042" cy="453824"/>
          </a:xfrm>
        </p:spPr>
        <p:txBody>
          <a:bodyPr/>
          <a:lstStyle>
            <a:lvl1pPr marL="0" indent="0" algn="ctr">
              <a:lnSpc>
                <a:spcPct val="100000"/>
              </a:lnSpc>
              <a:spcBef>
                <a:spcPts val="0"/>
              </a:spcBef>
              <a:spcAft>
                <a:spcPts val="600"/>
              </a:spcAft>
              <a:buNone/>
              <a:defRPr sz="12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Footer Placeholder 4">
            <a:extLst>
              <a:ext uri="{FF2B5EF4-FFF2-40B4-BE49-F238E27FC236}">
                <a16:creationId xmlns:a16="http://schemas.microsoft.com/office/drawing/2014/main" id="{1072C0AD-4221-4801-83AF-A945DCEC44F4}"/>
              </a:ext>
            </a:extLst>
          </p:cNvPr>
          <p:cNvSpPr>
            <a:spLocks noGrp="1"/>
          </p:cNvSpPr>
          <p:nvPr>
            <p:ph type="ftr" sz="quarter" idx="10"/>
          </p:nvPr>
        </p:nvSpPr>
        <p:spPr/>
        <p:txBody>
          <a:bodyPr/>
          <a:lstStyle>
            <a:lvl1pPr>
              <a:defRPr/>
            </a:lvl1pPr>
          </a:lstStyle>
          <a:p>
            <a:pPr>
              <a:defRPr/>
            </a:pPr>
            <a:r>
              <a:rPr lang="en-US" dirty="0"/>
              <a:t>SECTION TITLE</a:t>
            </a:r>
          </a:p>
        </p:txBody>
      </p:sp>
      <p:sp>
        <p:nvSpPr>
          <p:cNvPr id="12" name="Slide Number Placeholder 5">
            <a:extLst>
              <a:ext uri="{FF2B5EF4-FFF2-40B4-BE49-F238E27FC236}">
                <a16:creationId xmlns:a16="http://schemas.microsoft.com/office/drawing/2014/main" id="{2174FA13-746D-4E55-9DE1-620C4D7EC242}"/>
              </a:ext>
            </a:extLst>
          </p:cNvPr>
          <p:cNvSpPr>
            <a:spLocks noGrp="1"/>
          </p:cNvSpPr>
          <p:nvPr>
            <p:ph type="sldNum" sz="quarter" idx="11"/>
          </p:nvPr>
        </p:nvSpPr>
        <p:spPr>
          <a:xfrm>
            <a:off x="574675" y="4700588"/>
            <a:ext cx="368300" cy="273050"/>
          </a:xfrm>
        </p:spPr>
        <p:txBody>
          <a:bodyPr/>
          <a:lstStyle>
            <a:lvl1pPr>
              <a:defRPr/>
            </a:lvl1pPr>
          </a:lstStyle>
          <a:p>
            <a:pPr>
              <a:defRPr/>
            </a:pPr>
            <a:fld id="{DCEA6E0E-B5FB-4021-BCAB-59A6AFD165A6}" type="slidenum">
              <a:rPr lang="en-US" altLang="en-US"/>
              <a:pPr>
                <a:defRPr/>
              </a:pPr>
              <a:t>‹#›</a:t>
            </a:fld>
            <a:endParaRPr lang="en-US" altLang="en-US" dirty="0"/>
          </a:p>
        </p:txBody>
      </p:sp>
    </p:spTree>
    <p:extLst>
      <p:ext uri="{BB962C8B-B14F-4D97-AF65-F5344CB8AC3E}">
        <p14:creationId xmlns:p14="http://schemas.microsoft.com/office/powerpoint/2010/main" val="894187594"/>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Section Divider - Ima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C999FBC-B5A4-4DA7-A5A4-798D115E4A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288" y="0"/>
            <a:ext cx="915828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a:extLst>
              <a:ext uri="{FF2B5EF4-FFF2-40B4-BE49-F238E27FC236}">
                <a16:creationId xmlns:a16="http://schemas.microsoft.com/office/drawing/2014/main" id="{872C4009-14CF-465A-A41C-8AAF51AE1880}"/>
              </a:ext>
            </a:extLst>
          </p:cNvPr>
          <p:cNvGrpSpPr>
            <a:grpSpLocks/>
          </p:cNvGrpSpPr>
          <p:nvPr userDrawn="1"/>
        </p:nvGrpSpPr>
        <p:grpSpPr bwMode="auto">
          <a:xfrm>
            <a:off x="7415213" y="4538663"/>
            <a:ext cx="1009650" cy="387350"/>
            <a:chOff x="819150" y="3517900"/>
            <a:chExt cx="1285875" cy="493713"/>
          </a:xfrm>
        </p:grpSpPr>
        <p:sp>
          <p:nvSpPr>
            <p:cNvPr id="6" name="Freeform 7">
              <a:extLst>
                <a:ext uri="{FF2B5EF4-FFF2-40B4-BE49-F238E27FC236}">
                  <a16:creationId xmlns:a16="http://schemas.microsoft.com/office/drawing/2014/main" id="{BB2EBA4A-05B3-439E-AF60-67ECCE965675}"/>
                </a:ext>
              </a:extLst>
            </p:cNvPr>
            <p:cNvSpPr>
              <a:spLocks noEditPoints="1"/>
            </p:cNvSpPr>
            <p:nvPr userDrawn="1"/>
          </p:nvSpPr>
          <p:spPr bwMode="auto">
            <a:xfrm>
              <a:off x="1343025" y="3640138"/>
              <a:ext cx="762000" cy="296863"/>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7" name="Freeform 8">
              <a:extLst>
                <a:ext uri="{FF2B5EF4-FFF2-40B4-BE49-F238E27FC236}">
                  <a16:creationId xmlns:a16="http://schemas.microsoft.com/office/drawing/2014/main" id="{A8CE2689-6BAA-4B1F-8C3F-F412EE9F2C91}"/>
                </a:ext>
              </a:extLst>
            </p:cNvPr>
            <p:cNvSpPr>
              <a:spLocks noEditPoints="1"/>
            </p:cNvSpPr>
            <p:nvPr userDrawn="1"/>
          </p:nvSpPr>
          <p:spPr bwMode="auto">
            <a:xfrm>
              <a:off x="819150" y="3517900"/>
              <a:ext cx="434975" cy="493713"/>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pic>
        <p:nvPicPr>
          <p:cNvPr id="8" name="Picture 10">
            <a:extLst>
              <a:ext uri="{FF2B5EF4-FFF2-40B4-BE49-F238E27FC236}">
                <a16:creationId xmlns:a16="http://schemas.microsoft.com/office/drawing/2014/main" id="{820FEA81-0534-4301-B2DE-CE50536271F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99338" y="871538"/>
            <a:ext cx="1744662"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E342E386-95CB-4188-9F2C-C80E5111050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525" y="-1243013"/>
            <a:ext cx="1744663"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9038" y="1727945"/>
            <a:ext cx="6585924" cy="1122829"/>
          </a:xfrm>
        </p:spPr>
        <p:txBody>
          <a:bodyPr anchor="b"/>
          <a:lstStyle>
            <a:lvl1pPr marL="0" algn="ctr" defTabSz="457200" rtl="0" eaLnBrk="1" latinLnBrk="0" hangingPunct="1">
              <a:lnSpc>
                <a:spcPct val="95000"/>
              </a:lnSpc>
              <a:spcBef>
                <a:spcPct val="0"/>
              </a:spcBef>
              <a:spcAft>
                <a:spcPts val="400"/>
              </a:spcAft>
              <a:buNone/>
              <a:defRPr lang="en-US" sz="3600" b="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Subtitle 2"/>
          <p:cNvSpPr>
            <a:spLocks noGrp="1"/>
          </p:cNvSpPr>
          <p:nvPr>
            <p:ph type="subTitle" idx="1"/>
          </p:nvPr>
        </p:nvSpPr>
        <p:spPr>
          <a:xfrm>
            <a:off x="3449170" y="3102923"/>
            <a:ext cx="2212042" cy="453824"/>
          </a:xfrm>
        </p:spPr>
        <p:txBody>
          <a:bodyPr/>
          <a:lstStyle>
            <a:lvl1pPr marL="0" indent="0" algn="ctr">
              <a:lnSpc>
                <a:spcPct val="100000"/>
              </a:lnSpc>
              <a:spcBef>
                <a:spcPts val="0"/>
              </a:spcBef>
              <a:spcAft>
                <a:spcPts val="600"/>
              </a:spcAft>
              <a:buNone/>
              <a:defRPr sz="12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Footer Placeholder 4">
            <a:extLst>
              <a:ext uri="{FF2B5EF4-FFF2-40B4-BE49-F238E27FC236}">
                <a16:creationId xmlns:a16="http://schemas.microsoft.com/office/drawing/2014/main" id="{EF986EDD-88CA-4BD1-B7CF-8722BFBE9B8F}"/>
              </a:ext>
            </a:extLst>
          </p:cNvPr>
          <p:cNvSpPr>
            <a:spLocks noGrp="1"/>
          </p:cNvSpPr>
          <p:nvPr>
            <p:ph type="ftr" sz="quarter" idx="10"/>
          </p:nvPr>
        </p:nvSpPr>
        <p:spPr/>
        <p:txBody>
          <a:bodyPr/>
          <a:lstStyle>
            <a:lvl1pPr>
              <a:defRPr/>
            </a:lvl1pPr>
          </a:lstStyle>
          <a:p>
            <a:pPr>
              <a:defRPr/>
            </a:pPr>
            <a:r>
              <a:rPr lang="en-US" dirty="0"/>
              <a:t>SECTION TITLE</a:t>
            </a:r>
          </a:p>
        </p:txBody>
      </p:sp>
      <p:sp>
        <p:nvSpPr>
          <p:cNvPr id="12" name="Slide Number Placeholder 5">
            <a:extLst>
              <a:ext uri="{FF2B5EF4-FFF2-40B4-BE49-F238E27FC236}">
                <a16:creationId xmlns:a16="http://schemas.microsoft.com/office/drawing/2014/main" id="{3D84BBAA-61F0-43F7-812C-C3FFF2B0DF61}"/>
              </a:ext>
            </a:extLst>
          </p:cNvPr>
          <p:cNvSpPr>
            <a:spLocks noGrp="1"/>
          </p:cNvSpPr>
          <p:nvPr>
            <p:ph type="sldNum" sz="quarter" idx="11"/>
          </p:nvPr>
        </p:nvSpPr>
        <p:spPr>
          <a:xfrm>
            <a:off x="574675" y="4700588"/>
            <a:ext cx="368300" cy="273050"/>
          </a:xfrm>
        </p:spPr>
        <p:txBody>
          <a:bodyPr/>
          <a:lstStyle>
            <a:lvl1pPr>
              <a:defRPr/>
            </a:lvl1pPr>
          </a:lstStyle>
          <a:p>
            <a:pPr>
              <a:defRPr/>
            </a:pPr>
            <a:fld id="{FE1D1D9A-CD9C-4DE5-8FBE-752C322632BF}" type="slidenum">
              <a:rPr lang="en-US" altLang="en-US"/>
              <a:pPr>
                <a:defRPr/>
              </a:pPr>
              <a:t>‹#›</a:t>
            </a:fld>
            <a:endParaRPr lang="en-US" altLang="en-US" dirty="0"/>
          </a:p>
        </p:txBody>
      </p:sp>
    </p:spTree>
    <p:extLst>
      <p:ext uri="{BB962C8B-B14F-4D97-AF65-F5344CB8AC3E}">
        <p14:creationId xmlns:p14="http://schemas.microsoft.com/office/powerpoint/2010/main" val="2704857396"/>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_Section Divider - Ima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4F13D82-5339-40FC-936E-56A25328AAD4}"/>
              </a:ext>
            </a:extLst>
          </p:cNvPr>
          <p:cNvPicPr>
            <a:picLocks noChangeAspect="1"/>
          </p:cNvPicPr>
          <p:nvPr userDrawn="1"/>
        </p:nvPicPr>
        <p:blipFill>
          <a:blip r:embed="rId2" cstate="screen">
            <a:extLst>
              <a:ext uri="{28A0092B-C50C-407E-A947-70E740481C1C}">
                <a14:useLocalDpi xmlns:a14="http://schemas.microsoft.com/office/drawing/2010/main"/>
              </a:ext>
            </a:extLst>
          </a:blip>
          <a:srcRect b="-60"/>
          <a:stretch>
            <a:fillRect/>
          </a:stretch>
        </p:blipFill>
        <p:spPr bwMode="auto">
          <a:xfrm>
            <a:off x="0" y="-36513"/>
            <a:ext cx="9132888" cy="520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a:extLst>
              <a:ext uri="{FF2B5EF4-FFF2-40B4-BE49-F238E27FC236}">
                <a16:creationId xmlns:a16="http://schemas.microsoft.com/office/drawing/2014/main" id="{E746BD56-49B5-4C64-8DFB-4563E0A0AFC0}"/>
              </a:ext>
            </a:extLst>
          </p:cNvPr>
          <p:cNvGrpSpPr>
            <a:grpSpLocks/>
          </p:cNvGrpSpPr>
          <p:nvPr userDrawn="1"/>
        </p:nvGrpSpPr>
        <p:grpSpPr bwMode="auto">
          <a:xfrm>
            <a:off x="7415213" y="4538663"/>
            <a:ext cx="1009650" cy="387350"/>
            <a:chOff x="819150" y="3517900"/>
            <a:chExt cx="1285875" cy="493713"/>
          </a:xfrm>
        </p:grpSpPr>
        <p:sp>
          <p:nvSpPr>
            <p:cNvPr id="6" name="Freeform 7">
              <a:extLst>
                <a:ext uri="{FF2B5EF4-FFF2-40B4-BE49-F238E27FC236}">
                  <a16:creationId xmlns:a16="http://schemas.microsoft.com/office/drawing/2014/main" id="{9465DDFC-06FB-42F3-89B9-59DEE63209C7}"/>
                </a:ext>
              </a:extLst>
            </p:cNvPr>
            <p:cNvSpPr>
              <a:spLocks noEditPoints="1"/>
            </p:cNvSpPr>
            <p:nvPr userDrawn="1"/>
          </p:nvSpPr>
          <p:spPr bwMode="auto">
            <a:xfrm>
              <a:off x="1343025" y="3640138"/>
              <a:ext cx="762000" cy="296863"/>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7" name="Freeform 8">
              <a:extLst>
                <a:ext uri="{FF2B5EF4-FFF2-40B4-BE49-F238E27FC236}">
                  <a16:creationId xmlns:a16="http://schemas.microsoft.com/office/drawing/2014/main" id="{895D6E7F-DD64-45E8-9BEB-9213B6966D80}"/>
                </a:ext>
              </a:extLst>
            </p:cNvPr>
            <p:cNvSpPr>
              <a:spLocks noEditPoints="1"/>
            </p:cNvSpPr>
            <p:nvPr userDrawn="1"/>
          </p:nvSpPr>
          <p:spPr bwMode="auto">
            <a:xfrm>
              <a:off x="819150" y="3517900"/>
              <a:ext cx="434975" cy="493713"/>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pic>
        <p:nvPicPr>
          <p:cNvPr id="8" name="Picture 10">
            <a:extLst>
              <a:ext uri="{FF2B5EF4-FFF2-40B4-BE49-F238E27FC236}">
                <a16:creationId xmlns:a16="http://schemas.microsoft.com/office/drawing/2014/main" id="{82822E35-9C6A-4C89-8D7B-86F72ECE724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3188" y="100013"/>
            <a:ext cx="2076450"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9038" y="1727945"/>
            <a:ext cx="6585924" cy="1122829"/>
          </a:xfrm>
        </p:spPr>
        <p:txBody>
          <a:bodyPr anchor="b"/>
          <a:lstStyle>
            <a:lvl1pPr marL="0" algn="ctr" defTabSz="457200" rtl="0" eaLnBrk="1" latinLnBrk="0" hangingPunct="1">
              <a:lnSpc>
                <a:spcPct val="95000"/>
              </a:lnSpc>
              <a:spcBef>
                <a:spcPct val="0"/>
              </a:spcBef>
              <a:spcAft>
                <a:spcPts val="400"/>
              </a:spcAft>
              <a:buNone/>
              <a:defRPr lang="en-US" sz="3600" b="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Subtitle 2"/>
          <p:cNvSpPr>
            <a:spLocks noGrp="1"/>
          </p:cNvSpPr>
          <p:nvPr>
            <p:ph type="subTitle" idx="1"/>
          </p:nvPr>
        </p:nvSpPr>
        <p:spPr>
          <a:xfrm>
            <a:off x="3449170" y="3102923"/>
            <a:ext cx="2212042" cy="453824"/>
          </a:xfrm>
        </p:spPr>
        <p:txBody>
          <a:bodyPr/>
          <a:lstStyle>
            <a:lvl1pPr marL="0" indent="0" algn="ctr">
              <a:lnSpc>
                <a:spcPct val="100000"/>
              </a:lnSpc>
              <a:spcBef>
                <a:spcPts val="0"/>
              </a:spcBef>
              <a:spcAft>
                <a:spcPts val="600"/>
              </a:spcAft>
              <a:buNone/>
              <a:defRPr sz="12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6E44321D-0A03-4C23-944B-7EC7FE6D10F1}"/>
              </a:ext>
            </a:extLst>
          </p:cNvPr>
          <p:cNvSpPr>
            <a:spLocks noGrp="1"/>
          </p:cNvSpPr>
          <p:nvPr>
            <p:ph type="ftr" sz="quarter" idx="10"/>
          </p:nvPr>
        </p:nvSpPr>
        <p:spPr/>
        <p:txBody>
          <a:bodyPr/>
          <a:lstStyle>
            <a:lvl1pPr>
              <a:defRPr/>
            </a:lvl1pPr>
          </a:lstStyle>
          <a:p>
            <a:pPr>
              <a:defRPr/>
            </a:pPr>
            <a:r>
              <a:rPr lang="en-US" dirty="0"/>
              <a:t>SECTION TITLE</a:t>
            </a:r>
          </a:p>
        </p:txBody>
      </p:sp>
      <p:sp>
        <p:nvSpPr>
          <p:cNvPr id="11" name="Slide Number Placeholder 5">
            <a:extLst>
              <a:ext uri="{FF2B5EF4-FFF2-40B4-BE49-F238E27FC236}">
                <a16:creationId xmlns:a16="http://schemas.microsoft.com/office/drawing/2014/main" id="{C69D79B1-F122-4609-98D4-626FC0123754}"/>
              </a:ext>
            </a:extLst>
          </p:cNvPr>
          <p:cNvSpPr>
            <a:spLocks noGrp="1"/>
          </p:cNvSpPr>
          <p:nvPr>
            <p:ph type="sldNum" sz="quarter" idx="11"/>
          </p:nvPr>
        </p:nvSpPr>
        <p:spPr>
          <a:xfrm>
            <a:off x="574675" y="4700588"/>
            <a:ext cx="368300" cy="273050"/>
          </a:xfrm>
        </p:spPr>
        <p:txBody>
          <a:bodyPr/>
          <a:lstStyle>
            <a:lvl1pPr>
              <a:defRPr/>
            </a:lvl1pPr>
          </a:lstStyle>
          <a:p>
            <a:pPr>
              <a:defRPr/>
            </a:pPr>
            <a:fld id="{92848390-46B6-47F8-940E-3C8C061AFCB0}" type="slidenum">
              <a:rPr lang="en-US" altLang="en-US"/>
              <a:pPr>
                <a:defRPr/>
              </a:pPr>
              <a:t>‹#›</a:t>
            </a:fld>
            <a:endParaRPr lang="en-US" altLang="en-US" dirty="0"/>
          </a:p>
        </p:txBody>
      </p:sp>
    </p:spTree>
    <p:extLst>
      <p:ext uri="{BB962C8B-B14F-4D97-AF65-F5344CB8AC3E}">
        <p14:creationId xmlns:p14="http://schemas.microsoft.com/office/powerpoint/2010/main" val="542026331"/>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Section Divider - Ima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5706AF5-7874-4E4D-AE41-3AB9F338996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6988" y="-26988"/>
            <a:ext cx="9170988" cy="515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a:extLst>
              <a:ext uri="{FF2B5EF4-FFF2-40B4-BE49-F238E27FC236}">
                <a16:creationId xmlns:a16="http://schemas.microsoft.com/office/drawing/2014/main" id="{86C9307D-D0DA-430B-BE3B-55F275BE919C}"/>
              </a:ext>
            </a:extLst>
          </p:cNvPr>
          <p:cNvGrpSpPr>
            <a:grpSpLocks/>
          </p:cNvGrpSpPr>
          <p:nvPr userDrawn="1"/>
        </p:nvGrpSpPr>
        <p:grpSpPr bwMode="auto">
          <a:xfrm>
            <a:off x="7415213" y="4538663"/>
            <a:ext cx="1009650" cy="387350"/>
            <a:chOff x="819150" y="3517900"/>
            <a:chExt cx="1285875" cy="493713"/>
          </a:xfrm>
        </p:grpSpPr>
        <p:sp>
          <p:nvSpPr>
            <p:cNvPr id="6" name="Freeform 7">
              <a:extLst>
                <a:ext uri="{FF2B5EF4-FFF2-40B4-BE49-F238E27FC236}">
                  <a16:creationId xmlns:a16="http://schemas.microsoft.com/office/drawing/2014/main" id="{1BAA675D-4F4A-43D3-92EC-9D79E82160F0}"/>
                </a:ext>
              </a:extLst>
            </p:cNvPr>
            <p:cNvSpPr>
              <a:spLocks noEditPoints="1"/>
            </p:cNvSpPr>
            <p:nvPr userDrawn="1"/>
          </p:nvSpPr>
          <p:spPr bwMode="auto">
            <a:xfrm>
              <a:off x="1343025" y="3640138"/>
              <a:ext cx="762000" cy="296863"/>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7" name="Freeform 8">
              <a:extLst>
                <a:ext uri="{FF2B5EF4-FFF2-40B4-BE49-F238E27FC236}">
                  <a16:creationId xmlns:a16="http://schemas.microsoft.com/office/drawing/2014/main" id="{A6318C36-09D7-49BA-8B1A-32E8C5F80F80}"/>
                </a:ext>
              </a:extLst>
            </p:cNvPr>
            <p:cNvSpPr>
              <a:spLocks noEditPoints="1"/>
            </p:cNvSpPr>
            <p:nvPr userDrawn="1"/>
          </p:nvSpPr>
          <p:spPr bwMode="auto">
            <a:xfrm>
              <a:off x="819150" y="3517900"/>
              <a:ext cx="434975" cy="493713"/>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pic>
        <p:nvPicPr>
          <p:cNvPr id="8" name="Picture 10">
            <a:extLst>
              <a:ext uri="{FF2B5EF4-FFF2-40B4-BE49-F238E27FC236}">
                <a16:creationId xmlns:a16="http://schemas.microsoft.com/office/drawing/2014/main" id="{DEA6BEDF-8ED7-4CCB-9357-D9D790EC60D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8263" y="-26988"/>
            <a:ext cx="1357313"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9038" y="1727945"/>
            <a:ext cx="6585924" cy="1122829"/>
          </a:xfrm>
        </p:spPr>
        <p:txBody>
          <a:bodyPr anchor="b"/>
          <a:lstStyle>
            <a:lvl1pPr marL="0" algn="ctr" defTabSz="457200" rtl="0" eaLnBrk="1" latinLnBrk="0" hangingPunct="1">
              <a:lnSpc>
                <a:spcPct val="95000"/>
              </a:lnSpc>
              <a:spcBef>
                <a:spcPct val="0"/>
              </a:spcBef>
              <a:spcAft>
                <a:spcPts val="400"/>
              </a:spcAft>
              <a:buNone/>
              <a:defRPr lang="en-US" sz="3600" b="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Subtitle 2"/>
          <p:cNvSpPr>
            <a:spLocks noGrp="1"/>
          </p:cNvSpPr>
          <p:nvPr>
            <p:ph type="subTitle" idx="1"/>
          </p:nvPr>
        </p:nvSpPr>
        <p:spPr>
          <a:xfrm>
            <a:off x="3449170" y="3102923"/>
            <a:ext cx="2212042" cy="453824"/>
          </a:xfrm>
        </p:spPr>
        <p:txBody>
          <a:bodyPr/>
          <a:lstStyle>
            <a:lvl1pPr marL="0" indent="0" algn="ctr">
              <a:lnSpc>
                <a:spcPct val="100000"/>
              </a:lnSpc>
              <a:spcBef>
                <a:spcPts val="0"/>
              </a:spcBef>
              <a:spcAft>
                <a:spcPts val="600"/>
              </a:spcAft>
              <a:buNone/>
              <a:defRPr sz="12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7FD6E8F4-6347-4F95-B979-3FB298B5D347}"/>
              </a:ext>
            </a:extLst>
          </p:cNvPr>
          <p:cNvSpPr>
            <a:spLocks noGrp="1"/>
          </p:cNvSpPr>
          <p:nvPr>
            <p:ph type="ftr" sz="quarter" idx="10"/>
          </p:nvPr>
        </p:nvSpPr>
        <p:spPr/>
        <p:txBody>
          <a:bodyPr/>
          <a:lstStyle>
            <a:lvl1pPr>
              <a:defRPr/>
            </a:lvl1pPr>
          </a:lstStyle>
          <a:p>
            <a:pPr>
              <a:defRPr/>
            </a:pPr>
            <a:r>
              <a:rPr lang="en-US" dirty="0"/>
              <a:t>SECTION TITLE</a:t>
            </a:r>
          </a:p>
        </p:txBody>
      </p:sp>
      <p:sp>
        <p:nvSpPr>
          <p:cNvPr id="11" name="Slide Number Placeholder 5">
            <a:extLst>
              <a:ext uri="{FF2B5EF4-FFF2-40B4-BE49-F238E27FC236}">
                <a16:creationId xmlns:a16="http://schemas.microsoft.com/office/drawing/2014/main" id="{F933EF2D-E66A-4443-808B-160FD12F3D24}"/>
              </a:ext>
            </a:extLst>
          </p:cNvPr>
          <p:cNvSpPr>
            <a:spLocks noGrp="1"/>
          </p:cNvSpPr>
          <p:nvPr>
            <p:ph type="sldNum" sz="quarter" idx="11"/>
          </p:nvPr>
        </p:nvSpPr>
        <p:spPr>
          <a:xfrm>
            <a:off x="574675" y="4700588"/>
            <a:ext cx="368300" cy="273050"/>
          </a:xfrm>
        </p:spPr>
        <p:txBody>
          <a:bodyPr/>
          <a:lstStyle>
            <a:lvl1pPr>
              <a:defRPr/>
            </a:lvl1pPr>
          </a:lstStyle>
          <a:p>
            <a:pPr>
              <a:defRPr/>
            </a:pPr>
            <a:fld id="{C4316264-D029-4B44-B69F-843A82DDAAA1}" type="slidenum">
              <a:rPr lang="en-US" altLang="en-US"/>
              <a:pPr>
                <a:defRPr/>
              </a:pPr>
              <a:t>‹#›</a:t>
            </a:fld>
            <a:endParaRPr lang="en-US" altLang="en-US" dirty="0"/>
          </a:p>
        </p:txBody>
      </p:sp>
    </p:spTree>
    <p:extLst>
      <p:ext uri="{BB962C8B-B14F-4D97-AF65-F5344CB8AC3E}">
        <p14:creationId xmlns:p14="http://schemas.microsoft.com/office/powerpoint/2010/main" val="967528368"/>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le and Picture - Grey">
    <p:spTree>
      <p:nvGrpSpPr>
        <p:cNvPr id="1" name=""/>
        <p:cNvGrpSpPr/>
        <p:nvPr/>
      </p:nvGrpSpPr>
      <p:grpSpPr>
        <a:xfrm>
          <a:off x="0" y="0"/>
          <a:ext cx="0" cy="0"/>
          <a:chOff x="0" y="0"/>
          <a:chExt cx="0" cy="0"/>
        </a:xfrm>
      </p:grpSpPr>
      <p:sp>
        <p:nvSpPr>
          <p:cNvPr id="2" name="Title 1"/>
          <p:cNvSpPr>
            <a:spLocks noGrp="1"/>
          </p:cNvSpPr>
          <p:nvPr>
            <p:ph type="title"/>
          </p:nvPr>
        </p:nvSpPr>
        <p:spPr>
          <a:xfrm>
            <a:off x="924843" y="692528"/>
            <a:ext cx="4188318" cy="759756"/>
          </a:xfrm>
        </p:spPr>
        <p:txBody>
          <a:bodyPr anchor="b"/>
          <a:lstStyle>
            <a:lvl1pPr>
              <a:lnSpc>
                <a:spcPct val="90000"/>
              </a:lnSpc>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926428" y="2164976"/>
            <a:ext cx="4205297" cy="2429646"/>
          </a:xfrm>
        </p:spPr>
        <p:txBody>
          <a:bodyPr/>
          <a:lstStyle>
            <a:lvl1pPr marL="0" indent="0">
              <a:lnSpc>
                <a:spcPct val="120000"/>
              </a:lnSpc>
              <a:spcAft>
                <a:spcPts val="1200"/>
              </a:spcAft>
              <a:buNone/>
              <a:defRPr sz="1600" b="0"/>
            </a:lvl1pPr>
            <a:lvl2pPr marL="0" indent="0">
              <a:lnSpc>
                <a:spcPct val="120000"/>
              </a:lnSpc>
              <a:spcAft>
                <a:spcPts val="1200"/>
              </a:spcAft>
              <a:buNone/>
              <a:defRPr sz="1600" b="0"/>
            </a:lvl2pPr>
            <a:lvl3pPr marL="0" indent="0">
              <a:lnSpc>
                <a:spcPct val="120000"/>
              </a:lnSpc>
              <a:spcAft>
                <a:spcPts val="1200"/>
              </a:spcAft>
              <a:buNone/>
              <a:defRPr sz="1600" b="0"/>
            </a:lvl3pPr>
            <a:lvl4pPr marL="0" indent="0">
              <a:lnSpc>
                <a:spcPct val="120000"/>
              </a:lnSpc>
              <a:spcAft>
                <a:spcPts val="1200"/>
              </a:spcAft>
              <a:buNone/>
              <a:defRPr sz="1600" b="0"/>
            </a:lvl4pPr>
            <a:lvl5pPr marL="0" indent="0">
              <a:lnSpc>
                <a:spcPct val="120000"/>
              </a:lnSpc>
              <a:spcAft>
                <a:spcPts val="1200"/>
              </a:spcAft>
              <a:buNone/>
              <a:defRPr sz="1600" b="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Text Placeholder 9"/>
          <p:cNvSpPr>
            <a:spLocks noGrp="1"/>
          </p:cNvSpPr>
          <p:nvPr>
            <p:ph type="body" sz="quarter" idx="12"/>
          </p:nvPr>
        </p:nvSpPr>
        <p:spPr>
          <a:xfrm>
            <a:off x="921544" y="1626722"/>
            <a:ext cx="4210180" cy="396875"/>
          </a:xfrm>
        </p:spPr>
        <p:txBody>
          <a:bodyPr anchor="b"/>
          <a:lstStyle>
            <a:lvl1pPr marL="0" indent="0">
              <a:buNone/>
              <a:defRPr sz="1600" b="1">
                <a:solidFill>
                  <a:schemeClr val="accent2"/>
                </a:solidFill>
              </a:defRPr>
            </a:lvl1pPr>
            <a:lvl2pPr marL="287337" indent="0">
              <a:buNone/>
              <a:defRPr sz="1600" b="1">
                <a:solidFill>
                  <a:schemeClr val="accent2"/>
                </a:solidFill>
              </a:defRPr>
            </a:lvl2pPr>
            <a:lvl3pPr marL="511175" indent="0">
              <a:buNone/>
              <a:defRPr sz="1600" b="1">
                <a:solidFill>
                  <a:schemeClr val="accent2"/>
                </a:solidFill>
              </a:defRPr>
            </a:lvl3pPr>
            <a:lvl4pPr marL="690562" indent="0">
              <a:buNone/>
              <a:defRPr sz="1600" b="1">
                <a:solidFill>
                  <a:schemeClr val="accent2"/>
                </a:solidFill>
              </a:defRPr>
            </a:lvl4pPr>
            <a:lvl5pPr marL="914400" indent="0">
              <a:buNone/>
              <a:defRPr sz="1600" b="1">
                <a:solidFill>
                  <a:schemeClr val="accent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5251076" y="0"/>
            <a:ext cx="3892924" cy="5143500"/>
          </a:xfrm>
        </p:spPr>
        <p:txBody>
          <a:bodyPr rtlCol="0">
            <a:noAutofit/>
          </a:bodyPr>
          <a:lstStyle/>
          <a:p>
            <a:pPr lvl="0"/>
            <a:endParaRPr lang="en-US" noProof="0" dirty="0"/>
          </a:p>
        </p:txBody>
      </p:sp>
      <p:sp>
        <p:nvSpPr>
          <p:cNvPr id="6" name="Footer Placeholder 4">
            <a:extLst>
              <a:ext uri="{FF2B5EF4-FFF2-40B4-BE49-F238E27FC236}">
                <a16:creationId xmlns:a16="http://schemas.microsoft.com/office/drawing/2014/main" id="{3B36849C-2555-4F47-B2FD-FB87F3BFF598}"/>
              </a:ext>
            </a:extLst>
          </p:cNvPr>
          <p:cNvSpPr>
            <a:spLocks noGrp="1"/>
          </p:cNvSpPr>
          <p:nvPr>
            <p:ph type="ftr" sz="quarter" idx="14"/>
          </p:nvPr>
        </p:nvSpPr>
        <p:spPr>
          <a:xfrm>
            <a:off x="1030288" y="4692650"/>
            <a:ext cx="4238625" cy="288925"/>
          </a:xfrm>
        </p:spPr>
        <p:txBody>
          <a:bodyPr/>
          <a:lstStyle>
            <a:lvl1pPr>
              <a:defRPr/>
            </a:lvl1pPr>
          </a:lstStyle>
          <a:p>
            <a:pPr>
              <a:defRPr/>
            </a:pPr>
            <a:r>
              <a:rPr lang="en-US" dirty="0"/>
              <a:t>SECTION TITLE</a:t>
            </a:r>
          </a:p>
        </p:txBody>
      </p:sp>
      <p:sp>
        <p:nvSpPr>
          <p:cNvPr id="7" name="Slide Number Placeholder 5">
            <a:extLst>
              <a:ext uri="{FF2B5EF4-FFF2-40B4-BE49-F238E27FC236}">
                <a16:creationId xmlns:a16="http://schemas.microsoft.com/office/drawing/2014/main" id="{9D30CE2D-E825-46DA-BB0A-904C002BA6D8}"/>
              </a:ext>
            </a:extLst>
          </p:cNvPr>
          <p:cNvSpPr>
            <a:spLocks noGrp="1"/>
          </p:cNvSpPr>
          <p:nvPr>
            <p:ph type="sldNum" sz="quarter" idx="15"/>
          </p:nvPr>
        </p:nvSpPr>
        <p:spPr>
          <a:xfrm>
            <a:off x="574675" y="4700588"/>
            <a:ext cx="368300" cy="273050"/>
          </a:xfrm>
        </p:spPr>
        <p:txBody>
          <a:bodyPr/>
          <a:lstStyle>
            <a:lvl1pPr>
              <a:defRPr/>
            </a:lvl1pPr>
          </a:lstStyle>
          <a:p>
            <a:pPr>
              <a:defRPr/>
            </a:pPr>
            <a:fld id="{138F07C3-ABA0-493E-8844-ECD3B30B67A5}" type="slidenum">
              <a:rPr lang="en-US" altLang="en-US"/>
              <a:pPr>
                <a:defRPr/>
              </a:pPr>
              <a:t>‹#›</a:t>
            </a:fld>
            <a:endParaRPr lang="en-US" altLang="en-US" dirty="0"/>
          </a:p>
        </p:txBody>
      </p:sp>
    </p:spTree>
    <p:extLst>
      <p:ext uri="{BB962C8B-B14F-4D97-AF65-F5344CB8AC3E}">
        <p14:creationId xmlns:p14="http://schemas.microsoft.com/office/powerpoint/2010/main" val="158699716"/>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Title and Picture - Grey">
    <p:spTree>
      <p:nvGrpSpPr>
        <p:cNvPr id="1" name=""/>
        <p:cNvGrpSpPr/>
        <p:nvPr/>
      </p:nvGrpSpPr>
      <p:grpSpPr>
        <a:xfrm>
          <a:off x="0" y="0"/>
          <a:ext cx="0" cy="0"/>
          <a:chOff x="0" y="0"/>
          <a:chExt cx="0" cy="0"/>
        </a:xfrm>
      </p:grpSpPr>
      <p:sp>
        <p:nvSpPr>
          <p:cNvPr id="8" name="Content Placeholder 6"/>
          <p:cNvSpPr>
            <a:spLocks noGrp="1"/>
          </p:cNvSpPr>
          <p:nvPr>
            <p:ph idx="1"/>
          </p:nvPr>
        </p:nvSpPr>
        <p:spPr>
          <a:xfrm>
            <a:off x="927100" y="1239254"/>
            <a:ext cx="3572711" cy="3354972"/>
          </a:xfrm>
        </p:spPr>
        <p:txBody>
          <a:bodyPr/>
          <a:lstStyle/>
          <a:p>
            <a:endParaRPr lang="en-US" altLang="en-US" dirty="0"/>
          </a:p>
        </p:txBody>
      </p:sp>
      <p:sp>
        <p:nvSpPr>
          <p:cNvPr id="9" name="Picture Placeholder 8"/>
          <p:cNvSpPr>
            <a:spLocks noGrp="1" noTextEdit="1"/>
          </p:cNvSpPr>
          <p:nvPr>
            <p:ph type="pic" sz="quarter" idx="13"/>
          </p:nvPr>
        </p:nvSpPr>
        <p:spPr>
          <a:xfrm>
            <a:off x="4644189" y="1239254"/>
            <a:ext cx="3537285" cy="3354972"/>
          </a:xfrm>
        </p:spPr>
      </p:sp>
      <p:sp>
        <p:nvSpPr>
          <p:cNvPr id="11" name="Title 1"/>
          <p:cNvSpPr>
            <a:spLocks noGrp="1"/>
          </p:cNvSpPr>
          <p:nvPr>
            <p:ph type="title"/>
          </p:nvPr>
        </p:nvSpPr>
        <p:spPr>
          <a:xfrm>
            <a:off x="0" y="98847"/>
            <a:ext cx="9144000" cy="563562"/>
          </a:xfrm>
        </p:spPr>
        <p:txBody>
          <a:bodyPr/>
          <a:lstStyle>
            <a:lvl1pPr algn="ctr">
              <a:defRPr/>
            </a:lvl1pPr>
          </a:lstStyle>
          <a:p>
            <a:r>
              <a:rPr lang="en-US" dirty="0"/>
              <a:t>Click to edit Master title style</a:t>
            </a:r>
          </a:p>
        </p:txBody>
      </p:sp>
      <p:sp>
        <p:nvSpPr>
          <p:cNvPr id="5" name="Footer Placeholder 4">
            <a:extLst>
              <a:ext uri="{FF2B5EF4-FFF2-40B4-BE49-F238E27FC236}">
                <a16:creationId xmlns:a16="http://schemas.microsoft.com/office/drawing/2014/main" id="{C1751831-C6D6-45EF-9207-1CBC01AD979F}"/>
              </a:ext>
            </a:extLst>
          </p:cNvPr>
          <p:cNvSpPr>
            <a:spLocks noGrp="1"/>
          </p:cNvSpPr>
          <p:nvPr>
            <p:ph type="ftr" sz="quarter" idx="14"/>
          </p:nvPr>
        </p:nvSpPr>
        <p:spPr>
          <a:xfrm>
            <a:off x="1030288" y="4692650"/>
            <a:ext cx="4238625" cy="288925"/>
          </a:xfrm>
        </p:spPr>
        <p:txBody>
          <a:bodyPr/>
          <a:lstStyle>
            <a:lvl1pPr>
              <a:defRPr/>
            </a:lvl1pPr>
          </a:lstStyle>
          <a:p>
            <a:pPr>
              <a:defRPr/>
            </a:pPr>
            <a:r>
              <a:rPr lang="en-US" dirty="0"/>
              <a:t>SECTION TITLE</a:t>
            </a:r>
          </a:p>
        </p:txBody>
      </p:sp>
      <p:sp>
        <p:nvSpPr>
          <p:cNvPr id="6" name="Slide Number Placeholder 5">
            <a:extLst>
              <a:ext uri="{FF2B5EF4-FFF2-40B4-BE49-F238E27FC236}">
                <a16:creationId xmlns:a16="http://schemas.microsoft.com/office/drawing/2014/main" id="{3C414825-7983-4FE2-9BDA-AC687EE3D919}"/>
              </a:ext>
            </a:extLst>
          </p:cNvPr>
          <p:cNvSpPr>
            <a:spLocks noGrp="1"/>
          </p:cNvSpPr>
          <p:nvPr>
            <p:ph type="sldNum" sz="quarter" idx="15"/>
          </p:nvPr>
        </p:nvSpPr>
        <p:spPr>
          <a:xfrm>
            <a:off x="574675" y="4700588"/>
            <a:ext cx="368300" cy="273050"/>
          </a:xfrm>
        </p:spPr>
        <p:txBody>
          <a:bodyPr/>
          <a:lstStyle>
            <a:lvl1pPr>
              <a:defRPr/>
            </a:lvl1pPr>
          </a:lstStyle>
          <a:p>
            <a:pPr>
              <a:defRPr/>
            </a:pPr>
            <a:fld id="{690C692F-C21E-4EE0-85B1-8F76548CF412}" type="slidenum">
              <a:rPr lang="en-US" altLang="en-US"/>
              <a:pPr>
                <a:defRPr/>
              </a:pPr>
              <a:t>‹#›</a:t>
            </a:fld>
            <a:endParaRPr lang="en-US" altLang="en-US" dirty="0"/>
          </a:p>
        </p:txBody>
      </p:sp>
    </p:spTree>
    <p:extLst>
      <p:ext uri="{BB962C8B-B14F-4D97-AF65-F5344CB8AC3E}">
        <p14:creationId xmlns:p14="http://schemas.microsoft.com/office/powerpoint/2010/main" val="2394896889"/>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98847"/>
            <a:ext cx="9144000" cy="563562"/>
          </a:xfrm>
        </p:spPr>
        <p:txBody>
          <a:bodyPr/>
          <a:lstStyle>
            <a:lvl1pPr algn="ctr">
              <a:defRPr/>
            </a:lvl1pPr>
          </a:lstStyle>
          <a:p>
            <a:r>
              <a:rPr lang="en-US" dirty="0"/>
              <a:t>Click to edit Master title style</a:t>
            </a:r>
          </a:p>
        </p:txBody>
      </p:sp>
      <p:sp>
        <p:nvSpPr>
          <p:cNvPr id="5" name="Content Placeholder 8"/>
          <p:cNvSpPr>
            <a:spLocks noGrp="1"/>
          </p:cNvSpPr>
          <p:nvPr>
            <p:ph idx="1"/>
          </p:nvPr>
        </p:nvSpPr>
        <p:spPr>
          <a:xfrm>
            <a:off x="385010" y="907324"/>
            <a:ext cx="8373979" cy="3424044"/>
          </a:xfrm>
        </p:spPr>
        <p:txBody>
          <a:bodyPr/>
          <a:lstStyle/>
          <a:p>
            <a:endParaRPr lang="en-US" dirty="0"/>
          </a:p>
        </p:txBody>
      </p:sp>
      <p:sp>
        <p:nvSpPr>
          <p:cNvPr id="4" name="Footer Placeholder 5">
            <a:extLst>
              <a:ext uri="{FF2B5EF4-FFF2-40B4-BE49-F238E27FC236}">
                <a16:creationId xmlns:a16="http://schemas.microsoft.com/office/drawing/2014/main" id="{8CD49811-9883-4562-9DD3-3B1FC9012075}"/>
              </a:ext>
            </a:extLst>
          </p:cNvPr>
          <p:cNvSpPr>
            <a:spLocks noGrp="1"/>
          </p:cNvSpPr>
          <p:nvPr>
            <p:ph type="ftr" sz="quarter" idx="10"/>
          </p:nvPr>
        </p:nvSpPr>
        <p:spPr/>
        <p:txBody>
          <a:bodyPr/>
          <a:lstStyle>
            <a:lvl1pPr>
              <a:defRPr/>
            </a:lvl1pPr>
          </a:lstStyle>
          <a:p>
            <a:pPr>
              <a:defRPr/>
            </a:pPr>
            <a:r>
              <a:rPr lang="en-US" dirty="0"/>
              <a:t>SECTION TITLE</a:t>
            </a:r>
          </a:p>
        </p:txBody>
      </p:sp>
      <p:sp>
        <p:nvSpPr>
          <p:cNvPr id="6" name="Slide Number Placeholder 11">
            <a:extLst>
              <a:ext uri="{FF2B5EF4-FFF2-40B4-BE49-F238E27FC236}">
                <a16:creationId xmlns:a16="http://schemas.microsoft.com/office/drawing/2014/main" id="{C31DA1E9-A28A-47E3-9DF9-5EDE0A579A5A}"/>
              </a:ext>
            </a:extLst>
          </p:cNvPr>
          <p:cNvSpPr>
            <a:spLocks noGrp="1"/>
          </p:cNvSpPr>
          <p:nvPr>
            <p:ph type="sldNum" sz="quarter" idx="11"/>
          </p:nvPr>
        </p:nvSpPr>
        <p:spPr/>
        <p:txBody>
          <a:bodyPr/>
          <a:lstStyle>
            <a:lvl1pPr>
              <a:defRPr/>
            </a:lvl1pPr>
          </a:lstStyle>
          <a:p>
            <a:pPr>
              <a:defRPr/>
            </a:pPr>
            <a:fld id="{A026CB3D-5F13-4EB1-A87C-FC9FC70298E5}" type="slidenum">
              <a:rPr lang="en-US" altLang="en-US"/>
              <a:pPr>
                <a:defRPr/>
              </a:pPr>
              <a:t>‹#›</a:t>
            </a:fld>
            <a:endParaRPr lang="en-US" altLang="en-US" dirty="0"/>
          </a:p>
        </p:txBody>
      </p:sp>
    </p:spTree>
    <p:extLst>
      <p:ext uri="{BB962C8B-B14F-4D97-AF65-F5344CB8AC3E}">
        <p14:creationId xmlns:p14="http://schemas.microsoft.com/office/powerpoint/2010/main" val="1640415545"/>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 Grey">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FA24170-9CF2-4F50-9A4E-7348D1A21377}"/>
              </a:ext>
            </a:extLst>
          </p:cNvPr>
          <p:cNvGrpSpPr>
            <a:grpSpLocks/>
          </p:cNvGrpSpPr>
          <p:nvPr userDrawn="1"/>
        </p:nvGrpSpPr>
        <p:grpSpPr bwMode="auto">
          <a:xfrm>
            <a:off x="7415213" y="4538663"/>
            <a:ext cx="1009650" cy="387350"/>
            <a:chOff x="819150" y="3517900"/>
            <a:chExt cx="1285875" cy="493713"/>
          </a:xfrm>
        </p:grpSpPr>
        <p:sp>
          <p:nvSpPr>
            <p:cNvPr id="5" name="Freeform 7">
              <a:extLst>
                <a:ext uri="{FF2B5EF4-FFF2-40B4-BE49-F238E27FC236}">
                  <a16:creationId xmlns:a16="http://schemas.microsoft.com/office/drawing/2014/main" id="{3AF0AF73-DF53-4E09-87CE-45E158361870}"/>
                </a:ext>
              </a:extLst>
            </p:cNvPr>
            <p:cNvSpPr>
              <a:spLocks noEditPoints="1"/>
            </p:cNvSpPr>
            <p:nvPr userDrawn="1"/>
          </p:nvSpPr>
          <p:spPr bwMode="auto">
            <a:xfrm>
              <a:off x="1343025" y="3640138"/>
              <a:ext cx="762000" cy="296863"/>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6" name="Freeform 8">
              <a:extLst>
                <a:ext uri="{FF2B5EF4-FFF2-40B4-BE49-F238E27FC236}">
                  <a16:creationId xmlns:a16="http://schemas.microsoft.com/office/drawing/2014/main" id="{2C66A851-CC63-460E-B058-F445F66F34B5}"/>
                </a:ext>
              </a:extLst>
            </p:cNvPr>
            <p:cNvSpPr>
              <a:spLocks noEditPoints="1"/>
            </p:cNvSpPr>
            <p:nvPr userDrawn="1"/>
          </p:nvSpPr>
          <p:spPr bwMode="auto">
            <a:xfrm>
              <a:off x="819150" y="3517900"/>
              <a:ext cx="434975" cy="493713"/>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sp>
        <p:nvSpPr>
          <p:cNvPr id="2" name="Title 1"/>
          <p:cNvSpPr>
            <a:spLocks noGrp="1"/>
          </p:cNvSpPr>
          <p:nvPr>
            <p:ph type="title"/>
          </p:nvPr>
        </p:nvSpPr>
        <p:spPr>
          <a:xfrm>
            <a:off x="931025" y="692528"/>
            <a:ext cx="5598193" cy="759756"/>
          </a:xfrm>
        </p:spPr>
        <p:txBody>
          <a:bodyPr anchor="b"/>
          <a:lstStyle>
            <a:lvl1pPr>
              <a:lnSpc>
                <a:spcPct val="90000"/>
              </a:lnSpc>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914121" y="1761566"/>
            <a:ext cx="6500811" cy="2833056"/>
          </a:xfrm>
        </p:spPr>
        <p:txBody>
          <a:bodyPr/>
          <a:lstStyle>
            <a:lvl1pPr marL="228600" indent="-228600">
              <a:lnSpc>
                <a:spcPct val="100000"/>
              </a:lnSpc>
              <a:defRPr sz="1600" b="0"/>
            </a:lvl1pPr>
            <a:lvl2pPr>
              <a:lnSpc>
                <a:spcPct val="100000"/>
              </a:lnSpc>
              <a:defRPr sz="1400" b="0"/>
            </a:lvl2pPr>
            <a:lvl3pPr>
              <a:lnSpc>
                <a:spcPct val="100000"/>
              </a:lnSpc>
              <a:defRPr sz="1200" b="0"/>
            </a:lvl3pPr>
            <a:lvl4pPr>
              <a:lnSpc>
                <a:spcPct val="100000"/>
              </a:lnSpc>
              <a:defRPr sz="1100" b="0"/>
            </a:lvl4pPr>
            <a:lvl5pPr>
              <a:lnSpc>
                <a:spcPct val="100000"/>
              </a:lnSpc>
              <a:defRPr sz="1050" b="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Footer Placeholder 4">
            <a:extLst>
              <a:ext uri="{FF2B5EF4-FFF2-40B4-BE49-F238E27FC236}">
                <a16:creationId xmlns:a16="http://schemas.microsoft.com/office/drawing/2014/main" id="{AC924EC0-4873-4864-9EA0-6C74B7B3ECD6}"/>
              </a:ext>
            </a:extLst>
          </p:cNvPr>
          <p:cNvSpPr>
            <a:spLocks noGrp="1"/>
          </p:cNvSpPr>
          <p:nvPr>
            <p:ph type="ftr" sz="quarter" idx="10"/>
          </p:nvPr>
        </p:nvSpPr>
        <p:spPr/>
        <p:txBody>
          <a:bodyPr/>
          <a:lstStyle>
            <a:lvl1pPr>
              <a:defRPr/>
            </a:lvl1pPr>
          </a:lstStyle>
          <a:p>
            <a:pPr>
              <a:defRPr/>
            </a:pPr>
            <a:r>
              <a:rPr lang="en-US" dirty="0"/>
              <a:t>SECTION TITLE</a:t>
            </a:r>
          </a:p>
        </p:txBody>
      </p:sp>
      <p:sp>
        <p:nvSpPr>
          <p:cNvPr id="8" name="Slide Number Placeholder 5">
            <a:extLst>
              <a:ext uri="{FF2B5EF4-FFF2-40B4-BE49-F238E27FC236}">
                <a16:creationId xmlns:a16="http://schemas.microsoft.com/office/drawing/2014/main" id="{C3CB0391-9D88-4EB0-91C0-50227ED9CD25}"/>
              </a:ext>
            </a:extLst>
          </p:cNvPr>
          <p:cNvSpPr>
            <a:spLocks noGrp="1"/>
          </p:cNvSpPr>
          <p:nvPr>
            <p:ph type="sldNum" sz="quarter" idx="11"/>
          </p:nvPr>
        </p:nvSpPr>
        <p:spPr>
          <a:xfrm>
            <a:off x="574675" y="4700588"/>
            <a:ext cx="368300" cy="273050"/>
          </a:xfrm>
        </p:spPr>
        <p:txBody>
          <a:bodyPr/>
          <a:lstStyle>
            <a:lvl1pPr>
              <a:defRPr/>
            </a:lvl1pPr>
          </a:lstStyle>
          <a:p>
            <a:pPr>
              <a:defRPr/>
            </a:pPr>
            <a:fld id="{B158EE38-69B1-4BAB-862E-A4DD6D8BDAEC}" type="slidenum">
              <a:rPr lang="en-US" altLang="en-US"/>
              <a:pPr>
                <a:defRPr/>
              </a:pPr>
              <a:t>‹#›</a:t>
            </a:fld>
            <a:endParaRPr lang="en-US" altLang="en-US" dirty="0"/>
          </a:p>
        </p:txBody>
      </p:sp>
    </p:spTree>
    <p:extLst>
      <p:ext uri="{BB962C8B-B14F-4D97-AF65-F5344CB8AC3E}">
        <p14:creationId xmlns:p14="http://schemas.microsoft.com/office/powerpoint/2010/main" val="277883424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White OQM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48DA0F-7498-4B16-A104-494D45179C1D}"/>
              </a:ext>
            </a:extLst>
          </p:cNvPr>
          <p:cNvSpPr/>
          <p:nvPr userDrawn="1"/>
        </p:nvSpPr>
        <p:spPr>
          <a:xfrm>
            <a:off x="0" y="0"/>
            <a:ext cx="9144000" cy="5143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6" name="Group 7">
            <a:extLst>
              <a:ext uri="{FF2B5EF4-FFF2-40B4-BE49-F238E27FC236}">
                <a16:creationId xmlns:a16="http://schemas.microsoft.com/office/drawing/2014/main" id="{ED81C021-5EB7-46B7-8FF3-FD602497EDF5}"/>
              </a:ext>
            </a:extLst>
          </p:cNvPr>
          <p:cNvGrpSpPr>
            <a:grpSpLocks/>
          </p:cNvGrpSpPr>
          <p:nvPr userDrawn="1"/>
        </p:nvGrpSpPr>
        <p:grpSpPr bwMode="auto">
          <a:xfrm>
            <a:off x="3976688" y="3354388"/>
            <a:ext cx="1187450" cy="1371600"/>
            <a:chOff x="3947001" y="852523"/>
            <a:chExt cx="1246863" cy="1440201"/>
          </a:xfrm>
        </p:grpSpPr>
        <p:sp>
          <p:nvSpPr>
            <p:cNvPr id="7" name="Freeform 8">
              <a:extLst>
                <a:ext uri="{FF2B5EF4-FFF2-40B4-BE49-F238E27FC236}">
                  <a16:creationId xmlns:a16="http://schemas.microsoft.com/office/drawing/2014/main" id="{6E08F304-730D-4800-83D4-290646BD8E77}"/>
                </a:ext>
              </a:extLst>
            </p:cNvPr>
            <p:cNvSpPr>
              <a:spLocks noEditPoints="1"/>
            </p:cNvSpPr>
            <p:nvPr userDrawn="1"/>
          </p:nvSpPr>
          <p:spPr bwMode="auto">
            <a:xfrm>
              <a:off x="3947001" y="1807682"/>
              <a:ext cx="1246863" cy="485042"/>
            </a:xfrm>
            <a:custGeom>
              <a:avLst/>
              <a:gdLst>
                <a:gd name="T0" fmla="*/ 2147483646 w 1145"/>
                <a:gd name="T1" fmla="*/ 2147483646 h 446"/>
                <a:gd name="T2" fmla="*/ 2147483646 w 1145"/>
                <a:gd name="T3" fmla="*/ 2147483646 h 446"/>
                <a:gd name="T4" fmla="*/ 2147483646 w 1145"/>
                <a:gd name="T5" fmla="*/ 2147483646 h 446"/>
                <a:gd name="T6" fmla="*/ 2147483646 w 1145"/>
                <a:gd name="T7" fmla="*/ 0 h 446"/>
                <a:gd name="T8" fmla="*/ 2147483646 w 1145"/>
                <a:gd name="T9" fmla="*/ 2147483646 h 446"/>
                <a:gd name="T10" fmla="*/ 2147483646 w 1145"/>
                <a:gd name="T11" fmla="*/ 2147483646 h 446"/>
                <a:gd name="T12" fmla="*/ 2147483646 w 1145"/>
                <a:gd name="T13" fmla="*/ 2147483646 h 446"/>
                <a:gd name="T14" fmla="*/ 2147483646 w 1145"/>
                <a:gd name="T15" fmla="*/ 2147483646 h 446"/>
                <a:gd name="T16" fmla="*/ 2147483646 w 1145"/>
                <a:gd name="T17" fmla="*/ 2147483646 h 446"/>
                <a:gd name="T18" fmla="*/ 2147483646 w 1145"/>
                <a:gd name="T19" fmla="*/ 2147483646 h 446"/>
                <a:gd name="T20" fmla="*/ 2147483646 w 1145"/>
                <a:gd name="T21" fmla="*/ 2147483646 h 446"/>
                <a:gd name="T22" fmla="*/ 2147483646 w 1145"/>
                <a:gd name="T23" fmla="*/ 2147483646 h 446"/>
                <a:gd name="T24" fmla="*/ 2147483646 w 1145"/>
                <a:gd name="T25" fmla="*/ 2147483646 h 446"/>
                <a:gd name="T26" fmla="*/ 2147483646 w 1145"/>
                <a:gd name="T27" fmla="*/ 2147483646 h 446"/>
                <a:gd name="T28" fmla="*/ 2147483646 w 1145"/>
                <a:gd name="T29" fmla="*/ 2147483646 h 446"/>
                <a:gd name="T30" fmla="*/ 2147483646 w 1145"/>
                <a:gd name="T31" fmla="*/ 2147483646 h 446"/>
                <a:gd name="T32" fmla="*/ 2147483646 w 1145"/>
                <a:gd name="T33" fmla="*/ 2147483646 h 446"/>
                <a:gd name="T34" fmla="*/ 2147483646 w 1145"/>
                <a:gd name="T35" fmla="*/ 2147483646 h 446"/>
                <a:gd name="T36" fmla="*/ 2147483646 w 1145"/>
                <a:gd name="T37" fmla="*/ 2147483646 h 446"/>
                <a:gd name="T38" fmla="*/ 2147483646 w 1145"/>
                <a:gd name="T39" fmla="*/ 2147483646 h 446"/>
                <a:gd name="T40" fmla="*/ 2147483646 w 1145"/>
                <a:gd name="T41" fmla="*/ 2147483646 h 446"/>
                <a:gd name="T42" fmla="*/ 2147483646 w 1145"/>
                <a:gd name="T43" fmla="*/ 2147483646 h 446"/>
                <a:gd name="T44" fmla="*/ 2147483646 w 1145"/>
                <a:gd name="T45" fmla="*/ 2147483646 h 446"/>
                <a:gd name="T46" fmla="*/ 2147483646 w 1145"/>
                <a:gd name="T47" fmla="*/ 2147483646 h 446"/>
                <a:gd name="T48" fmla="*/ 2147483646 w 1145"/>
                <a:gd name="T49" fmla="*/ 2147483646 h 446"/>
                <a:gd name="T50" fmla="*/ 2147483646 w 1145"/>
                <a:gd name="T51" fmla="*/ 2147483646 h 446"/>
                <a:gd name="T52" fmla="*/ 2147483646 w 1145"/>
                <a:gd name="T53" fmla="*/ 2147483646 h 446"/>
                <a:gd name="T54" fmla="*/ 2147483646 w 1145"/>
                <a:gd name="T55" fmla="*/ 2147483646 h 446"/>
                <a:gd name="T56" fmla="*/ 2147483646 w 1145"/>
                <a:gd name="T57" fmla="*/ 2147483646 h 446"/>
                <a:gd name="T58" fmla="*/ 2147483646 w 1145"/>
                <a:gd name="T59" fmla="*/ 2147483646 h 446"/>
                <a:gd name="T60" fmla="*/ 2147483646 w 1145"/>
                <a:gd name="T61" fmla="*/ 2147483646 h 446"/>
                <a:gd name="T62" fmla="*/ 2147483646 w 1145"/>
                <a:gd name="T63" fmla="*/ 2147483646 h 446"/>
                <a:gd name="T64" fmla="*/ 2147483646 w 1145"/>
                <a:gd name="T65" fmla="*/ 2147483646 h 446"/>
                <a:gd name="T66" fmla="*/ 2147483646 w 1145"/>
                <a:gd name="T67" fmla="*/ 2147483646 h 446"/>
                <a:gd name="T68" fmla="*/ 2147483646 w 1145"/>
                <a:gd name="T69" fmla="*/ 2147483646 h 446"/>
                <a:gd name="T70" fmla="*/ 2147483646 w 1145"/>
                <a:gd name="T71" fmla="*/ 2147483646 h 446"/>
                <a:gd name="T72" fmla="*/ 2147483646 w 1145"/>
                <a:gd name="T73" fmla="*/ 2147483646 h 446"/>
                <a:gd name="T74" fmla="*/ 2147483646 w 1145"/>
                <a:gd name="T75" fmla="*/ 2147483646 h 446"/>
                <a:gd name="T76" fmla="*/ 2147483646 w 1145"/>
                <a:gd name="T77" fmla="*/ 2147483646 h 446"/>
                <a:gd name="T78" fmla="*/ 2147483646 w 1145"/>
                <a:gd name="T79" fmla="*/ 2147483646 h 446"/>
                <a:gd name="T80" fmla="*/ 2147483646 w 1145"/>
                <a:gd name="T81" fmla="*/ 2147483646 h 446"/>
                <a:gd name="T82" fmla="*/ 2147483646 w 1145"/>
                <a:gd name="T83" fmla="*/ 2147483646 h 446"/>
                <a:gd name="T84" fmla="*/ 2147483646 w 1145"/>
                <a:gd name="T85" fmla="*/ 2147483646 h 446"/>
                <a:gd name="T86" fmla="*/ 2147483646 w 1145"/>
                <a:gd name="T87" fmla="*/ 2147483646 h 446"/>
                <a:gd name="T88" fmla="*/ 2147483646 w 1145"/>
                <a:gd name="T89" fmla="*/ 2147483646 h 446"/>
                <a:gd name="T90" fmla="*/ 2147483646 w 1145"/>
                <a:gd name="T91" fmla="*/ 2147483646 h 446"/>
                <a:gd name="T92" fmla="*/ 2147483646 w 1145"/>
                <a:gd name="T93" fmla="*/ 2147483646 h 446"/>
                <a:gd name="T94" fmla="*/ 2147483646 w 1145"/>
                <a:gd name="T95" fmla="*/ 2147483646 h 446"/>
                <a:gd name="T96" fmla="*/ 2147483646 w 1145"/>
                <a:gd name="T97" fmla="*/ 2147483646 h 446"/>
                <a:gd name="T98" fmla="*/ 2147483646 w 1145"/>
                <a:gd name="T99" fmla="*/ 2147483646 h 446"/>
                <a:gd name="T100" fmla="*/ 2147483646 w 1145"/>
                <a:gd name="T101" fmla="*/ 2147483646 h 446"/>
                <a:gd name="T102" fmla="*/ 2147483646 w 1145"/>
                <a:gd name="T103" fmla="*/ 2147483646 h 446"/>
                <a:gd name="T104" fmla="*/ 2147483646 w 1145"/>
                <a:gd name="T105" fmla="*/ 2147483646 h 446"/>
                <a:gd name="T106" fmla="*/ 2147483646 w 1145"/>
                <a:gd name="T107" fmla="*/ 2147483646 h 446"/>
                <a:gd name="T108" fmla="*/ 2147483646 w 1145"/>
                <a:gd name="T109" fmla="*/ 2147483646 h 446"/>
                <a:gd name="T110" fmla="*/ 2147483646 w 1145"/>
                <a:gd name="T111" fmla="*/ 2147483646 h 446"/>
                <a:gd name="T112" fmla="*/ 2147483646 w 1145"/>
                <a:gd name="T113" fmla="*/ 2147483646 h 4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45" h="446">
                  <a:moveTo>
                    <a:pt x="86" y="67"/>
                  </a:moveTo>
                  <a:cubicBezTo>
                    <a:pt x="86" y="109"/>
                    <a:pt x="86" y="109"/>
                    <a:pt x="86" y="109"/>
                  </a:cubicBezTo>
                  <a:cubicBezTo>
                    <a:pt x="142" y="109"/>
                    <a:pt x="142" y="109"/>
                    <a:pt x="142" y="109"/>
                  </a:cubicBezTo>
                  <a:cubicBezTo>
                    <a:pt x="142" y="122"/>
                    <a:pt x="142" y="122"/>
                    <a:pt x="142" y="122"/>
                  </a:cubicBezTo>
                  <a:cubicBezTo>
                    <a:pt x="72" y="122"/>
                    <a:pt x="72" y="122"/>
                    <a:pt x="72" y="122"/>
                  </a:cubicBezTo>
                  <a:cubicBezTo>
                    <a:pt x="72" y="1"/>
                    <a:pt x="72" y="1"/>
                    <a:pt x="72" y="1"/>
                  </a:cubicBezTo>
                  <a:cubicBezTo>
                    <a:pt x="141" y="1"/>
                    <a:pt x="141" y="1"/>
                    <a:pt x="141" y="1"/>
                  </a:cubicBezTo>
                  <a:cubicBezTo>
                    <a:pt x="141" y="14"/>
                    <a:pt x="141" y="14"/>
                    <a:pt x="141" y="14"/>
                  </a:cubicBezTo>
                  <a:cubicBezTo>
                    <a:pt x="86" y="14"/>
                    <a:pt x="86" y="14"/>
                    <a:pt x="86" y="14"/>
                  </a:cubicBezTo>
                  <a:cubicBezTo>
                    <a:pt x="86" y="54"/>
                    <a:pt x="86" y="54"/>
                    <a:pt x="86" y="54"/>
                  </a:cubicBezTo>
                  <a:cubicBezTo>
                    <a:pt x="136" y="54"/>
                    <a:pt x="136" y="54"/>
                    <a:pt x="136" y="54"/>
                  </a:cubicBezTo>
                  <a:cubicBezTo>
                    <a:pt x="136" y="67"/>
                    <a:pt x="136" y="67"/>
                    <a:pt x="136" y="67"/>
                  </a:cubicBezTo>
                  <a:lnTo>
                    <a:pt x="86" y="67"/>
                  </a:lnTo>
                  <a:close/>
                  <a:moveTo>
                    <a:pt x="248" y="1"/>
                  </a:moveTo>
                  <a:cubicBezTo>
                    <a:pt x="235" y="1"/>
                    <a:pt x="235" y="1"/>
                    <a:pt x="235" y="1"/>
                  </a:cubicBezTo>
                  <a:cubicBezTo>
                    <a:pt x="235" y="93"/>
                    <a:pt x="235" y="93"/>
                    <a:pt x="235" y="93"/>
                  </a:cubicBezTo>
                  <a:cubicBezTo>
                    <a:pt x="184" y="1"/>
                    <a:pt x="184" y="1"/>
                    <a:pt x="184" y="1"/>
                  </a:cubicBezTo>
                  <a:cubicBezTo>
                    <a:pt x="172" y="1"/>
                    <a:pt x="172" y="1"/>
                    <a:pt x="172" y="1"/>
                  </a:cubicBezTo>
                  <a:cubicBezTo>
                    <a:pt x="172" y="122"/>
                    <a:pt x="172" y="122"/>
                    <a:pt x="172" y="122"/>
                  </a:cubicBezTo>
                  <a:cubicBezTo>
                    <a:pt x="185" y="122"/>
                    <a:pt x="185" y="122"/>
                    <a:pt x="185" y="122"/>
                  </a:cubicBezTo>
                  <a:cubicBezTo>
                    <a:pt x="185" y="29"/>
                    <a:pt x="185" y="29"/>
                    <a:pt x="185" y="29"/>
                  </a:cubicBezTo>
                  <a:cubicBezTo>
                    <a:pt x="237" y="122"/>
                    <a:pt x="237" y="122"/>
                    <a:pt x="237" y="122"/>
                  </a:cubicBezTo>
                  <a:cubicBezTo>
                    <a:pt x="248" y="122"/>
                    <a:pt x="248" y="122"/>
                    <a:pt x="248" y="122"/>
                  </a:cubicBezTo>
                  <a:lnTo>
                    <a:pt x="248" y="1"/>
                  </a:lnTo>
                  <a:close/>
                  <a:moveTo>
                    <a:pt x="322" y="74"/>
                  </a:moveTo>
                  <a:cubicBezTo>
                    <a:pt x="345" y="74"/>
                    <a:pt x="345" y="74"/>
                    <a:pt x="345" y="74"/>
                  </a:cubicBezTo>
                  <a:cubicBezTo>
                    <a:pt x="345" y="88"/>
                    <a:pt x="345" y="88"/>
                    <a:pt x="345" y="88"/>
                  </a:cubicBezTo>
                  <a:cubicBezTo>
                    <a:pt x="345" y="101"/>
                    <a:pt x="335" y="111"/>
                    <a:pt x="319" y="111"/>
                  </a:cubicBezTo>
                  <a:cubicBezTo>
                    <a:pt x="303" y="111"/>
                    <a:pt x="293" y="100"/>
                    <a:pt x="293" y="86"/>
                  </a:cubicBezTo>
                  <a:cubicBezTo>
                    <a:pt x="293" y="38"/>
                    <a:pt x="293" y="38"/>
                    <a:pt x="293" y="38"/>
                  </a:cubicBezTo>
                  <a:cubicBezTo>
                    <a:pt x="293" y="23"/>
                    <a:pt x="303" y="12"/>
                    <a:pt x="319" y="12"/>
                  </a:cubicBezTo>
                  <a:cubicBezTo>
                    <a:pt x="335" y="12"/>
                    <a:pt x="344" y="21"/>
                    <a:pt x="344" y="34"/>
                  </a:cubicBezTo>
                  <a:cubicBezTo>
                    <a:pt x="344" y="37"/>
                    <a:pt x="344" y="37"/>
                    <a:pt x="344" y="37"/>
                  </a:cubicBezTo>
                  <a:cubicBezTo>
                    <a:pt x="358" y="37"/>
                    <a:pt x="358" y="37"/>
                    <a:pt x="358" y="37"/>
                  </a:cubicBezTo>
                  <a:cubicBezTo>
                    <a:pt x="358" y="34"/>
                    <a:pt x="358" y="34"/>
                    <a:pt x="358" y="34"/>
                  </a:cubicBezTo>
                  <a:cubicBezTo>
                    <a:pt x="358" y="13"/>
                    <a:pt x="342" y="0"/>
                    <a:pt x="319" y="0"/>
                  </a:cubicBezTo>
                  <a:cubicBezTo>
                    <a:pt x="295" y="0"/>
                    <a:pt x="279" y="14"/>
                    <a:pt x="279" y="38"/>
                  </a:cubicBezTo>
                  <a:cubicBezTo>
                    <a:pt x="279" y="85"/>
                    <a:pt x="279" y="85"/>
                    <a:pt x="279" y="85"/>
                  </a:cubicBezTo>
                  <a:cubicBezTo>
                    <a:pt x="279" y="109"/>
                    <a:pt x="296" y="124"/>
                    <a:pt x="319" y="124"/>
                  </a:cubicBezTo>
                  <a:cubicBezTo>
                    <a:pt x="342" y="124"/>
                    <a:pt x="358" y="110"/>
                    <a:pt x="358" y="87"/>
                  </a:cubicBezTo>
                  <a:cubicBezTo>
                    <a:pt x="358" y="63"/>
                    <a:pt x="358" y="63"/>
                    <a:pt x="358" y="63"/>
                  </a:cubicBezTo>
                  <a:cubicBezTo>
                    <a:pt x="322" y="63"/>
                    <a:pt x="322" y="63"/>
                    <a:pt x="322" y="63"/>
                  </a:cubicBezTo>
                  <a:lnTo>
                    <a:pt x="322" y="74"/>
                  </a:lnTo>
                  <a:close/>
                  <a:moveTo>
                    <a:pt x="403" y="1"/>
                  </a:moveTo>
                  <a:cubicBezTo>
                    <a:pt x="389" y="1"/>
                    <a:pt x="389" y="1"/>
                    <a:pt x="389" y="1"/>
                  </a:cubicBezTo>
                  <a:cubicBezTo>
                    <a:pt x="389" y="122"/>
                    <a:pt x="389" y="122"/>
                    <a:pt x="389" y="122"/>
                  </a:cubicBezTo>
                  <a:cubicBezTo>
                    <a:pt x="403" y="122"/>
                    <a:pt x="403" y="122"/>
                    <a:pt x="403" y="122"/>
                  </a:cubicBezTo>
                  <a:lnTo>
                    <a:pt x="403" y="1"/>
                  </a:lnTo>
                  <a:close/>
                  <a:moveTo>
                    <a:pt x="516" y="1"/>
                  </a:moveTo>
                  <a:cubicBezTo>
                    <a:pt x="503" y="1"/>
                    <a:pt x="503" y="1"/>
                    <a:pt x="503" y="1"/>
                  </a:cubicBezTo>
                  <a:cubicBezTo>
                    <a:pt x="503" y="93"/>
                    <a:pt x="503" y="93"/>
                    <a:pt x="503" y="93"/>
                  </a:cubicBezTo>
                  <a:cubicBezTo>
                    <a:pt x="452" y="1"/>
                    <a:pt x="452" y="1"/>
                    <a:pt x="452" y="1"/>
                  </a:cubicBezTo>
                  <a:cubicBezTo>
                    <a:pt x="439" y="1"/>
                    <a:pt x="439" y="1"/>
                    <a:pt x="439" y="1"/>
                  </a:cubicBezTo>
                  <a:cubicBezTo>
                    <a:pt x="439" y="122"/>
                    <a:pt x="439" y="122"/>
                    <a:pt x="439" y="122"/>
                  </a:cubicBezTo>
                  <a:cubicBezTo>
                    <a:pt x="452" y="122"/>
                    <a:pt x="452" y="122"/>
                    <a:pt x="452" y="122"/>
                  </a:cubicBezTo>
                  <a:cubicBezTo>
                    <a:pt x="452" y="29"/>
                    <a:pt x="452" y="29"/>
                    <a:pt x="452" y="29"/>
                  </a:cubicBezTo>
                  <a:cubicBezTo>
                    <a:pt x="504" y="122"/>
                    <a:pt x="504" y="122"/>
                    <a:pt x="504" y="122"/>
                  </a:cubicBezTo>
                  <a:cubicBezTo>
                    <a:pt x="516" y="122"/>
                    <a:pt x="516" y="122"/>
                    <a:pt x="516" y="122"/>
                  </a:cubicBezTo>
                  <a:lnTo>
                    <a:pt x="516" y="1"/>
                  </a:lnTo>
                  <a:close/>
                  <a:moveTo>
                    <a:pt x="614" y="67"/>
                  </a:moveTo>
                  <a:cubicBezTo>
                    <a:pt x="614" y="54"/>
                    <a:pt x="614" y="54"/>
                    <a:pt x="614" y="54"/>
                  </a:cubicBezTo>
                  <a:cubicBezTo>
                    <a:pt x="564" y="54"/>
                    <a:pt x="564" y="54"/>
                    <a:pt x="564" y="54"/>
                  </a:cubicBezTo>
                  <a:cubicBezTo>
                    <a:pt x="564" y="14"/>
                    <a:pt x="564" y="14"/>
                    <a:pt x="564" y="14"/>
                  </a:cubicBezTo>
                  <a:cubicBezTo>
                    <a:pt x="619" y="14"/>
                    <a:pt x="619" y="14"/>
                    <a:pt x="619" y="14"/>
                  </a:cubicBezTo>
                  <a:cubicBezTo>
                    <a:pt x="619" y="1"/>
                    <a:pt x="619" y="1"/>
                    <a:pt x="619" y="1"/>
                  </a:cubicBezTo>
                  <a:cubicBezTo>
                    <a:pt x="550" y="1"/>
                    <a:pt x="550" y="1"/>
                    <a:pt x="550" y="1"/>
                  </a:cubicBezTo>
                  <a:cubicBezTo>
                    <a:pt x="550" y="122"/>
                    <a:pt x="550" y="122"/>
                    <a:pt x="550" y="122"/>
                  </a:cubicBezTo>
                  <a:cubicBezTo>
                    <a:pt x="620" y="122"/>
                    <a:pt x="620" y="122"/>
                    <a:pt x="620" y="122"/>
                  </a:cubicBezTo>
                  <a:cubicBezTo>
                    <a:pt x="620" y="109"/>
                    <a:pt x="620" y="109"/>
                    <a:pt x="620" y="109"/>
                  </a:cubicBezTo>
                  <a:cubicBezTo>
                    <a:pt x="564" y="109"/>
                    <a:pt x="564" y="109"/>
                    <a:pt x="564" y="109"/>
                  </a:cubicBezTo>
                  <a:cubicBezTo>
                    <a:pt x="564" y="67"/>
                    <a:pt x="564" y="67"/>
                    <a:pt x="564" y="67"/>
                  </a:cubicBezTo>
                  <a:lnTo>
                    <a:pt x="614" y="67"/>
                  </a:lnTo>
                  <a:close/>
                  <a:moveTo>
                    <a:pt x="710" y="67"/>
                  </a:moveTo>
                  <a:cubicBezTo>
                    <a:pt x="710" y="54"/>
                    <a:pt x="710" y="54"/>
                    <a:pt x="710" y="54"/>
                  </a:cubicBezTo>
                  <a:cubicBezTo>
                    <a:pt x="660" y="54"/>
                    <a:pt x="660" y="54"/>
                    <a:pt x="660" y="54"/>
                  </a:cubicBezTo>
                  <a:cubicBezTo>
                    <a:pt x="660" y="14"/>
                    <a:pt x="660" y="14"/>
                    <a:pt x="660" y="14"/>
                  </a:cubicBezTo>
                  <a:cubicBezTo>
                    <a:pt x="715" y="14"/>
                    <a:pt x="715" y="14"/>
                    <a:pt x="715" y="14"/>
                  </a:cubicBezTo>
                  <a:cubicBezTo>
                    <a:pt x="715" y="1"/>
                    <a:pt x="715" y="1"/>
                    <a:pt x="715" y="1"/>
                  </a:cubicBezTo>
                  <a:cubicBezTo>
                    <a:pt x="646" y="1"/>
                    <a:pt x="646" y="1"/>
                    <a:pt x="646" y="1"/>
                  </a:cubicBezTo>
                  <a:cubicBezTo>
                    <a:pt x="646" y="122"/>
                    <a:pt x="646" y="122"/>
                    <a:pt x="646" y="122"/>
                  </a:cubicBezTo>
                  <a:cubicBezTo>
                    <a:pt x="716" y="122"/>
                    <a:pt x="716" y="122"/>
                    <a:pt x="716" y="122"/>
                  </a:cubicBezTo>
                  <a:cubicBezTo>
                    <a:pt x="716" y="109"/>
                    <a:pt x="716" y="109"/>
                    <a:pt x="716" y="109"/>
                  </a:cubicBezTo>
                  <a:cubicBezTo>
                    <a:pt x="660" y="109"/>
                    <a:pt x="660" y="109"/>
                    <a:pt x="660" y="109"/>
                  </a:cubicBezTo>
                  <a:cubicBezTo>
                    <a:pt x="660" y="67"/>
                    <a:pt x="660" y="67"/>
                    <a:pt x="660" y="67"/>
                  </a:cubicBezTo>
                  <a:lnTo>
                    <a:pt x="710" y="67"/>
                  </a:lnTo>
                  <a:close/>
                  <a:moveTo>
                    <a:pt x="822" y="122"/>
                  </a:moveTo>
                  <a:cubicBezTo>
                    <a:pt x="799" y="71"/>
                    <a:pt x="799" y="71"/>
                    <a:pt x="799" y="71"/>
                  </a:cubicBezTo>
                  <a:cubicBezTo>
                    <a:pt x="813" y="66"/>
                    <a:pt x="822" y="53"/>
                    <a:pt x="822" y="37"/>
                  </a:cubicBezTo>
                  <a:cubicBezTo>
                    <a:pt x="822" y="16"/>
                    <a:pt x="805" y="1"/>
                    <a:pt x="781" y="1"/>
                  </a:cubicBezTo>
                  <a:cubicBezTo>
                    <a:pt x="744" y="1"/>
                    <a:pt x="744" y="1"/>
                    <a:pt x="744" y="1"/>
                  </a:cubicBezTo>
                  <a:cubicBezTo>
                    <a:pt x="744" y="122"/>
                    <a:pt x="744" y="122"/>
                    <a:pt x="744" y="122"/>
                  </a:cubicBezTo>
                  <a:cubicBezTo>
                    <a:pt x="758" y="122"/>
                    <a:pt x="758" y="122"/>
                    <a:pt x="758" y="122"/>
                  </a:cubicBezTo>
                  <a:cubicBezTo>
                    <a:pt x="758" y="74"/>
                    <a:pt x="758" y="74"/>
                    <a:pt x="758" y="74"/>
                  </a:cubicBezTo>
                  <a:cubicBezTo>
                    <a:pt x="780" y="74"/>
                    <a:pt x="780" y="74"/>
                    <a:pt x="780" y="74"/>
                  </a:cubicBezTo>
                  <a:cubicBezTo>
                    <a:pt x="782" y="74"/>
                    <a:pt x="784" y="74"/>
                    <a:pt x="785" y="74"/>
                  </a:cubicBezTo>
                  <a:cubicBezTo>
                    <a:pt x="806" y="122"/>
                    <a:pt x="806" y="122"/>
                    <a:pt x="806" y="122"/>
                  </a:cubicBezTo>
                  <a:lnTo>
                    <a:pt x="822" y="122"/>
                  </a:lnTo>
                  <a:close/>
                  <a:moveTo>
                    <a:pt x="780" y="14"/>
                  </a:moveTo>
                  <a:cubicBezTo>
                    <a:pt x="797" y="14"/>
                    <a:pt x="807" y="23"/>
                    <a:pt x="807" y="38"/>
                  </a:cubicBezTo>
                  <a:cubicBezTo>
                    <a:pt x="807" y="52"/>
                    <a:pt x="797" y="62"/>
                    <a:pt x="780" y="62"/>
                  </a:cubicBezTo>
                  <a:cubicBezTo>
                    <a:pt x="758" y="62"/>
                    <a:pt x="758" y="62"/>
                    <a:pt x="758" y="62"/>
                  </a:cubicBezTo>
                  <a:cubicBezTo>
                    <a:pt x="758" y="14"/>
                    <a:pt x="758" y="14"/>
                    <a:pt x="758" y="14"/>
                  </a:cubicBezTo>
                  <a:lnTo>
                    <a:pt x="780" y="14"/>
                  </a:lnTo>
                  <a:close/>
                  <a:moveTo>
                    <a:pt x="920" y="36"/>
                  </a:moveTo>
                  <a:cubicBezTo>
                    <a:pt x="920" y="33"/>
                    <a:pt x="920" y="33"/>
                    <a:pt x="920" y="33"/>
                  </a:cubicBezTo>
                  <a:cubicBezTo>
                    <a:pt x="920" y="13"/>
                    <a:pt x="905" y="0"/>
                    <a:pt x="883" y="0"/>
                  </a:cubicBezTo>
                  <a:cubicBezTo>
                    <a:pt x="861" y="0"/>
                    <a:pt x="846" y="12"/>
                    <a:pt x="846" y="31"/>
                  </a:cubicBezTo>
                  <a:cubicBezTo>
                    <a:pt x="846" y="47"/>
                    <a:pt x="857" y="56"/>
                    <a:pt x="871" y="61"/>
                  </a:cubicBezTo>
                  <a:cubicBezTo>
                    <a:pt x="888" y="68"/>
                    <a:pt x="888" y="68"/>
                    <a:pt x="888" y="68"/>
                  </a:cubicBezTo>
                  <a:cubicBezTo>
                    <a:pt x="899" y="72"/>
                    <a:pt x="908" y="77"/>
                    <a:pt x="908" y="90"/>
                  </a:cubicBezTo>
                  <a:cubicBezTo>
                    <a:pt x="908" y="103"/>
                    <a:pt x="899" y="112"/>
                    <a:pt x="883" y="112"/>
                  </a:cubicBezTo>
                  <a:cubicBezTo>
                    <a:pt x="867" y="112"/>
                    <a:pt x="857" y="103"/>
                    <a:pt x="857" y="91"/>
                  </a:cubicBezTo>
                  <a:cubicBezTo>
                    <a:pt x="857" y="87"/>
                    <a:pt x="857" y="87"/>
                    <a:pt x="857" y="87"/>
                  </a:cubicBezTo>
                  <a:cubicBezTo>
                    <a:pt x="843" y="87"/>
                    <a:pt x="843" y="87"/>
                    <a:pt x="843" y="87"/>
                  </a:cubicBezTo>
                  <a:cubicBezTo>
                    <a:pt x="843" y="90"/>
                    <a:pt x="843" y="90"/>
                    <a:pt x="843" y="90"/>
                  </a:cubicBezTo>
                  <a:cubicBezTo>
                    <a:pt x="843" y="111"/>
                    <a:pt x="860" y="124"/>
                    <a:pt x="883" y="124"/>
                  </a:cubicBezTo>
                  <a:cubicBezTo>
                    <a:pt x="906" y="124"/>
                    <a:pt x="922" y="110"/>
                    <a:pt x="922" y="89"/>
                  </a:cubicBezTo>
                  <a:cubicBezTo>
                    <a:pt x="922" y="68"/>
                    <a:pt x="907" y="61"/>
                    <a:pt x="893" y="55"/>
                  </a:cubicBezTo>
                  <a:cubicBezTo>
                    <a:pt x="873" y="47"/>
                    <a:pt x="873" y="47"/>
                    <a:pt x="873" y="47"/>
                  </a:cubicBezTo>
                  <a:cubicBezTo>
                    <a:pt x="865" y="44"/>
                    <a:pt x="859" y="38"/>
                    <a:pt x="859" y="29"/>
                  </a:cubicBezTo>
                  <a:cubicBezTo>
                    <a:pt x="859" y="19"/>
                    <a:pt x="868" y="11"/>
                    <a:pt x="883" y="11"/>
                  </a:cubicBezTo>
                  <a:cubicBezTo>
                    <a:pt x="898" y="11"/>
                    <a:pt x="906" y="21"/>
                    <a:pt x="906" y="33"/>
                  </a:cubicBezTo>
                  <a:cubicBezTo>
                    <a:pt x="906" y="36"/>
                    <a:pt x="906" y="36"/>
                    <a:pt x="906" y="36"/>
                  </a:cubicBezTo>
                  <a:lnTo>
                    <a:pt x="920" y="36"/>
                  </a:lnTo>
                  <a:close/>
                  <a:moveTo>
                    <a:pt x="1073" y="53"/>
                  </a:moveTo>
                  <a:cubicBezTo>
                    <a:pt x="1025" y="53"/>
                    <a:pt x="1025" y="53"/>
                    <a:pt x="1025" y="53"/>
                  </a:cubicBezTo>
                  <a:cubicBezTo>
                    <a:pt x="1008" y="53"/>
                    <a:pt x="1002" y="44"/>
                    <a:pt x="1002" y="32"/>
                  </a:cubicBezTo>
                  <a:cubicBezTo>
                    <a:pt x="1002" y="20"/>
                    <a:pt x="1009" y="12"/>
                    <a:pt x="1022" y="12"/>
                  </a:cubicBezTo>
                  <a:cubicBezTo>
                    <a:pt x="1036" y="12"/>
                    <a:pt x="1043" y="20"/>
                    <a:pt x="1043" y="32"/>
                  </a:cubicBezTo>
                  <a:cubicBezTo>
                    <a:pt x="1043" y="35"/>
                    <a:pt x="1043" y="35"/>
                    <a:pt x="1043" y="35"/>
                  </a:cubicBezTo>
                  <a:cubicBezTo>
                    <a:pt x="1056" y="35"/>
                    <a:pt x="1056" y="35"/>
                    <a:pt x="1056" y="35"/>
                  </a:cubicBezTo>
                  <a:cubicBezTo>
                    <a:pt x="1056" y="32"/>
                    <a:pt x="1056" y="32"/>
                    <a:pt x="1056" y="32"/>
                  </a:cubicBezTo>
                  <a:cubicBezTo>
                    <a:pt x="1056" y="13"/>
                    <a:pt x="1043" y="0"/>
                    <a:pt x="1022" y="0"/>
                  </a:cubicBezTo>
                  <a:cubicBezTo>
                    <a:pt x="1002" y="0"/>
                    <a:pt x="988" y="12"/>
                    <a:pt x="988" y="31"/>
                  </a:cubicBezTo>
                  <a:cubicBezTo>
                    <a:pt x="988" y="44"/>
                    <a:pt x="993" y="54"/>
                    <a:pt x="1004" y="59"/>
                  </a:cubicBezTo>
                  <a:cubicBezTo>
                    <a:pt x="990" y="64"/>
                    <a:pt x="983" y="75"/>
                    <a:pt x="983" y="89"/>
                  </a:cubicBezTo>
                  <a:cubicBezTo>
                    <a:pt x="983" y="110"/>
                    <a:pt x="999" y="124"/>
                    <a:pt x="1023" y="124"/>
                  </a:cubicBezTo>
                  <a:cubicBezTo>
                    <a:pt x="1046" y="124"/>
                    <a:pt x="1061" y="109"/>
                    <a:pt x="1061" y="87"/>
                  </a:cubicBezTo>
                  <a:cubicBezTo>
                    <a:pt x="1061" y="64"/>
                    <a:pt x="1061" y="64"/>
                    <a:pt x="1061" y="64"/>
                  </a:cubicBezTo>
                  <a:cubicBezTo>
                    <a:pt x="1073" y="64"/>
                    <a:pt x="1073" y="64"/>
                    <a:pt x="1073" y="64"/>
                  </a:cubicBezTo>
                  <a:lnTo>
                    <a:pt x="1073" y="53"/>
                  </a:lnTo>
                  <a:close/>
                  <a:moveTo>
                    <a:pt x="1048" y="87"/>
                  </a:moveTo>
                  <a:cubicBezTo>
                    <a:pt x="1048" y="102"/>
                    <a:pt x="1039" y="112"/>
                    <a:pt x="1023" y="112"/>
                  </a:cubicBezTo>
                  <a:cubicBezTo>
                    <a:pt x="1006" y="112"/>
                    <a:pt x="997" y="102"/>
                    <a:pt x="997" y="88"/>
                  </a:cubicBezTo>
                  <a:cubicBezTo>
                    <a:pt x="997" y="76"/>
                    <a:pt x="1005" y="64"/>
                    <a:pt x="1025" y="64"/>
                  </a:cubicBezTo>
                  <a:cubicBezTo>
                    <a:pt x="1048" y="64"/>
                    <a:pt x="1048" y="64"/>
                    <a:pt x="1048" y="64"/>
                  </a:cubicBezTo>
                  <a:cubicBezTo>
                    <a:pt x="1048" y="87"/>
                    <a:pt x="1048" y="87"/>
                    <a:pt x="1048" y="87"/>
                  </a:cubicBezTo>
                  <a:moveTo>
                    <a:pt x="43" y="259"/>
                  </a:moveTo>
                  <a:cubicBezTo>
                    <a:pt x="66" y="259"/>
                    <a:pt x="66" y="259"/>
                    <a:pt x="66" y="259"/>
                  </a:cubicBezTo>
                  <a:cubicBezTo>
                    <a:pt x="66" y="272"/>
                    <a:pt x="66" y="272"/>
                    <a:pt x="66" y="272"/>
                  </a:cubicBezTo>
                  <a:cubicBezTo>
                    <a:pt x="66" y="286"/>
                    <a:pt x="56" y="296"/>
                    <a:pt x="40" y="296"/>
                  </a:cubicBezTo>
                  <a:cubicBezTo>
                    <a:pt x="23" y="296"/>
                    <a:pt x="14" y="285"/>
                    <a:pt x="14" y="270"/>
                  </a:cubicBezTo>
                  <a:cubicBezTo>
                    <a:pt x="14" y="223"/>
                    <a:pt x="14" y="223"/>
                    <a:pt x="14" y="223"/>
                  </a:cubicBezTo>
                  <a:cubicBezTo>
                    <a:pt x="14" y="208"/>
                    <a:pt x="23" y="197"/>
                    <a:pt x="40" y="197"/>
                  </a:cubicBezTo>
                  <a:cubicBezTo>
                    <a:pt x="56" y="197"/>
                    <a:pt x="65" y="206"/>
                    <a:pt x="65" y="219"/>
                  </a:cubicBezTo>
                  <a:cubicBezTo>
                    <a:pt x="65" y="222"/>
                    <a:pt x="65" y="222"/>
                    <a:pt x="65" y="222"/>
                  </a:cubicBezTo>
                  <a:cubicBezTo>
                    <a:pt x="79" y="222"/>
                    <a:pt x="79" y="222"/>
                    <a:pt x="79" y="222"/>
                  </a:cubicBezTo>
                  <a:cubicBezTo>
                    <a:pt x="79" y="219"/>
                    <a:pt x="79" y="219"/>
                    <a:pt x="79" y="219"/>
                  </a:cubicBezTo>
                  <a:cubicBezTo>
                    <a:pt x="79" y="198"/>
                    <a:pt x="63" y="184"/>
                    <a:pt x="40" y="184"/>
                  </a:cubicBezTo>
                  <a:cubicBezTo>
                    <a:pt x="16" y="184"/>
                    <a:pt x="0" y="199"/>
                    <a:pt x="0" y="223"/>
                  </a:cubicBezTo>
                  <a:cubicBezTo>
                    <a:pt x="0" y="270"/>
                    <a:pt x="0" y="270"/>
                    <a:pt x="0" y="270"/>
                  </a:cubicBezTo>
                  <a:cubicBezTo>
                    <a:pt x="0" y="294"/>
                    <a:pt x="17" y="309"/>
                    <a:pt x="40" y="309"/>
                  </a:cubicBezTo>
                  <a:cubicBezTo>
                    <a:pt x="63" y="309"/>
                    <a:pt x="79" y="295"/>
                    <a:pt x="79" y="272"/>
                  </a:cubicBezTo>
                  <a:cubicBezTo>
                    <a:pt x="79" y="248"/>
                    <a:pt x="79" y="248"/>
                    <a:pt x="79" y="248"/>
                  </a:cubicBezTo>
                  <a:cubicBezTo>
                    <a:pt x="43" y="248"/>
                    <a:pt x="43" y="248"/>
                    <a:pt x="43" y="248"/>
                  </a:cubicBezTo>
                  <a:lnTo>
                    <a:pt x="43" y="259"/>
                  </a:lnTo>
                  <a:close/>
                  <a:moveTo>
                    <a:pt x="169" y="251"/>
                  </a:moveTo>
                  <a:cubicBezTo>
                    <a:pt x="169" y="239"/>
                    <a:pt x="169" y="239"/>
                    <a:pt x="169" y="239"/>
                  </a:cubicBezTo>
                  <a:cubicBezTo>
                    <a:pt x="119" y="239"/>
                    <a:pt x="119" y="239"/>
                    <a:pt x="119" y="239"/>
                  </a:cubicBezTo>
                  <a:cubicBezTo>
                    <a:pt x="119" y="199"/>
                    <a:pt x="119" y="199"/>
                    <a:pt x="119" y="199"/>
                  </a:cubicBezTo>
                  <a:cubicBezTo>
                    <a:pt x="173" y="199"/>
                    <a:pt x="173" y="199"/>
                    <a:pt x="173" y="199"/>
                  </a:cubicBezTo>
                  <a:cubicBezTo>
                    <a:pt x="173" y="186"/>
                    <a:pt x="173" y="186"/>
                    <a:pt x="173" y="186"/>
                  </a:cubicBezTo>
                  <a:cubicBezTo>
                    <a:pt x="105" y="186"/>
                    <a:pt x="105" y="186"/>
                    <a:pt x="105" y="186"/>
                  </a:cubicBezTo>
                  <a:cubicBezTo>
                    <a:pt x="105" y="307"/>
                    <a:pt x="105" y="307"/>
                    <a:pt x="105" y="307"/>
                  </a:cubicBezTo>
                  <a:cubicBezTo>
                    <a:pt x="175" y="307"/>
                    <a:pt x="175" y="307"/>
                    <a:pt x="175" y="307"/>
                  </a:cubicBezTo>
                  <a:cubicBezTo>
                    <a:pt x="175" y="294"/>
                    <a:pt x="175" y="294"/>
                    <a:pt x="175" y="294"/>
                  </a:cubicBezTo>
                  <a:cubicBezTo>
                    <a:pt x="119" y="294"/>
                    <a:pt x="119" y="294"/>
                    <a:pt x="119" y="294"/>
                  </a:cubicBezTo>
                  <a:cubicBezTo>
                    <a:pt x="119" y="251"/>
                    <a:pt x="119" y="251"/>
                    <a:pt x="119" y="251"/>
                  </a:cubicBezTo>
                  <a:lnTo>
                    <a:pt x="169" y="251"/>
                  </a:lnTo>
                  <a:close/>
                  <a:moveTo>
                    <a:pt x="275" y="223"/>
                  </a:moveTo>
                  <a:cubicBezTo>
                    <a:pt x="275" y="199"/>
                    <a:pt x="259" y="184"/>
                    <a:pt x="235" y="184"/>
                  </a:cubicBezTo>
                  <a:cubicBezTo>
                    <a:pt x="211" y="184"/>
                    <a:pt x="196" y="199"/>
                    <a:pt x="196" y="223"/>
                  </a:cubicBezTo>
                  <a:cubicBezTo>
                    <a:pt x="196" y="270"/>
                    <a:pt x="196" y="270"/>
                    <a:pt x="196" y="270"/>
                  </a:cubicBezTo>
                  <a:cubicBezTo>
                    <a:pt x="196" y="294"/>
                    <a:pt x="212" y="309"/>
                    <a:pt x="235" y="309"/>
                  </a:cubicBezTo>
                  <a:cubicBezTo>
                    <a:pt x="259" y="309"/>
                    <a:pt x="275" y="294"/>
                    <a:pt x="275" y="270"/>
                  </a:cubicBezTo>
                  <a:lnTo>
                    <a:pt x="275" y="223"/>
                  </a:lnTo>
                  <a:close/>
                  <a:moveTo>
                    <a:pt x="210" y="223"/>
                  </a:moveTo>
                  <a:cubicBezTo>
                    <a:pt x="210" y="208"/>
                    <a:pt x="219" y="197"/>
                    <a:pt x="235" y="197"/>
                  </a:cubicBezTo>
                  <a:cubicBezTo>
                    <a:pt x="252" y="197"/>
                    <a:pt x="261" y="208"/>
                    <a:pt x="261" y="223"/>
                  </a:cubicBezTo>
                  <a:cubicBezTo>
                    <a:pt x="261" y="270"/>
                    <a:pt x="261" y="270"/>
                    <a:pt x="261" y="270"/>
                  </a:cubicBezTo>
                  <a:cubicBezTo>
                    <a:pt x="261" y="285"/>
                    <a:pt x="252" y="296"/>
                    <a:pt x="235" y="296"/>
                  </a:cubicBezTo>
                  <a:cubicBezTo>
                    <a:pt x="219" y="296"/>
                    <a:pt x="210" y="285"/>
                    <a:pt x="210" y="270"/>
                  </a:cubicBezTo>
                  <a:lnTo>
                    <a:pt x="210" y="223"/>
                  </a:lnTo>
                  <a:close/>
                  <a:moveTo>
                    <a:pt x="376" y="221"/>
                  </a:moveTo>
                  <a:cubicBezTo>
                    <a:pt x="376" y="218"/>
                    <a:pt x="376" y="218"/>
                    <a:pt x="376" y="218"/>
                  </a:cubicBezTo>
                  <a:cubicBezTo>
                    <a:pt x="376" y="197"/>
                    <a:pt x="360" y="184"/>
                    <a:pt x="338" y="184"/>
                  </a:cubicBezTo>
                  <a:cubicBezTo>
                    <a:pt x="316" y="184"/>
                    <a:pt x="302" y="197"/>
                    <a:pt x="302" y="215"/>
                  </a:cubicBezTo>
                  <a:cubicBezTo>
                    <a:pt x="302" y="232"/>
                    <a:pt x="313" y="240"/>
                    <a:pt x="326" y="246"/>
                  </a:cubicBezTo>
                  <a:cubicBezTo>
                    <a:pt x="343" y="253"/>
                    <a:pt x="343" y="253"/>
                    <a:pt x="343" y="253"/>
                  </a:cubicBezTo>
                  <a:cubicBezTo>
                    <a:pt x="355" y="257"/>
                    <a:pt x="364" y="262"/>
                    <a:pt x="364" y="275"/>
                  </a:cubicBezTo>
                  <a:cubicBezTo>
                    <a:pt x="364" y="288"/>
                    <a:pt x="355" y="297"/>
                    <a:pt x="338" y="297"/>
                  </a:cubicBezTo>
                  <a:cubicBezTo>
                    <a:pt x="322" y="297"/>
                    <a:pt x="313" y="288"/>
                    <a:pt x="313" y="275"/>
                  </a:cubicBezTo>
                  <a:cubicBezTo>
                    <a:pt x="313" y="272"/>
                    <a:pt x="313" y="272"/>
                    <a:pt x="313" y="272"/>
                  </a:cubicBezTo>
                  <a:cubicBezTo>
                    <a:pt x="299" y="272"/>
                    <a:pt x="299" y="272"/>
                    <a:pt x="299" y="272"/>
                  </a:cubicBezTo>
                  <a:cubicBezTo>
                    <a:pt x="299" y="275"/>
                    <a:pt x="299" y="275"/>
                    <a:pt x="299" y="275"/>
                  </a:cubicBezTo>
                  <a:cubicBezTo>
                    <a:pt x="299" y="296"/>
                    <a:pt x="315" y="309"/>
                    <a:pt x="339" y="309"/>
                  </a:cubicBezTo>
                  <a:cubicBezTo>
                    <a:pt x="362" y="309"/>
                    <a:pt x="378" y="295"/>
                    <a:pt x="378" y="274"/>
                  </a:cubicBezTo>
                  <a:cubicBezTo>
                    <a:pt x="378" y="253"/>
                    <a:pt x="362" y="246"/>
                    <a:pt x="349" y="240"/>
                  </a:cubicBezTo>
                  <a:cubicBezTo>
                    <a:pt x="329" y="232"/>
                    <a:pt x="329" y="232"/>
                    <a:pt x="329" y="232"/>
                  </a:cubicBezTo>
                  <a:cubicBezTo>
                    <a:pt x="321" y="229"/>
                    <a:pt x="315" y="223"/>
                    <a:pt x="315" y="214"/>
                  </a:cubicBezTo>
                  <a:cubicBezTo>
                    <a:pt x="315" y="204"/>
                    <a:pt x="323" y="196"/>
                    <a:pt x="338" y="196"/>
                  </a:cubicBezTo>
                  <a:cubicBezTo>
                    <a:pt x="353" y="196"/>
                    <a:pt x="362" y="206"/>
                    <a:pt x="362" y="218"/>
                  </a:cubicBezTo>
                  <a:cubicBezTo>
                    <a:pt x="362" y="221"/>
                    <a:pt x="362" y="221"/>
                    <a:pt x="362" y="221"/>
                  </a:cubicBezTo>
                  <a:lnTo>
                    <a:pt x="376" y="221"/>
                  </a:lnTo>
                  <a:close/>
                  <a:moveTo>
                    <a:pt x="465" y="268"/>
                  </a:moveTo>
                  <a:cubicBezTo>
                    <a:pt x="465" y="272"/>
                    <a:pt x="465" y="272"/>
                    <a:pt x="465" y="272"/>
                  </a:cubicBezTo>
                  <a:cubicBezTo>
                    <a:pt x="465" y="286"/>
                    <a:pt x="456" y="296"/>
                    <a:pt x="440" y="296"/>
                  </a:cubicBezTo>
                  <a:cubicBezTo>
                    <a:pt x="424" y="296"/>
                    <a:pt x="414" y="285"/>
                    <a:pt x="414" y="270"/>
                  </a:cubicBezTo>
                  <a:cubicBezTo>
                    <a:pt x="414" y="223"/>
                    <a:pt x="414" y="223"/>
                    <a:pt x="414" y="223"/>
                  </a:cubicBezTo>
                  <a:cubicBezTo>
                    <a:pt x="414" y="208"/>
                    <a:pt x="424" y="197"/>
                    <a:pt x="440" y="197"/>
                  </a:cubicBezTo>
                  <a:cubicBezTo>
                    <a:pt x="456" y="197"/>
                    <a:pt x="465" y="207"/>
                    <a:pt x="465" y="221"/>
                  </a:cubicBezTo>
                  <a:cubicBezTo>
                    <a:pt x="465" y="224"/>
                    <a:pt x="465" y="224"/>
                    <a:pt x="465" y="224"/>
                  </a:cubicBezTo>
                  <a:cubicBezTo>
                    <a:pt x="479" y="224"/>
                    <a:pt x="479" y="224"/>
                    <a:pt x="479" y="224"/>
                  </a:cubicBezTo>
                  <a:cubicBezTo>
                    <a:pt x="479" y="221"/>
                    <a:pt x="479" y="221"/>
                    <a:pt x="479" y="221"/>
                  </a:cubicBezTo>
                  <a:cubicBezTo>
                    <a:pt x="479" y="198"/>
                    <a:pt x="463" y="184"/>
                    <a:pt x="440" y="184"/>
                  </a:cubicBezTo>
                  <a:cubicBezTo>
                    <a:pt x="416" y="184"/>
                    <a:pt x="401" y="199"/>
                    <a:pt x="401" y="223"/>
                  </a:cubicBezTo>
                  <a:cubicBezTo>
                    <a:pt x="401" y="270"/>
                    <a:pt x="401" y="270"/>
                    <a:pt x="401" y="270"/>
                  </a:cubicBezTo>
                  <a:cubicBezTo>
                    <a:pt x="401" y="294"/>
                    <a:pt x="417" y="309"/>
                    <a:pt x="440" y="309"/>
                  </a:cubicBezTo>
                  <a:cubicBezTo>
                    <a:pt x="463" y="309"/>
                    <a:pt x="479" y="295"/>
                    <a:pt x="479" y="272"/>
                  </a:cubicBezTo>
                  <a:cubicBezTo>
                    <a:pt x="479" y="268"/>
                    <a:pt x="479" y="268"/>
                    <a:pt x="479" y="268"/>
                  </a:cubicBezTo>
                  <a:lnTo>
                    <a:pt x="465" y="268"/>
                  </a:lnTo>
                  <a:close/>
                  <a:moveTo>
                    <a:pt x="522" y="186"/>
                  </a:moveTo>
                  <a:cubicBezTo>
                    <a:pt x="508" y="186"/>
                    <a:pt x="508" y="186"/>
                    <a:pt x="508" y="186"/>
                  </a:cubicBezTo>
                  <a:cubicBezTo>
                    <a:pt x="508" y="307"/>
                    <a:pt x="508" y="307"/>
                    <a:pt x="508" y="307"/>
                  </a:cubicBezTo>
                  <a:cubicBezTo>
                    <a:pt x="522" y="307"/>
                    <a:pt x="522" y="307"/>
                    <a:pt x="522" y="307"/>
                  </a:cubicBezTo>
                  <a:lnTo>
                    <a:pt x="522" y="186"/>
                  </a:lnTo>
                  <a:close/>
                  <a:moveTo>
                    <a:pt x="620" y="251"/>
                  </a:moveTo>
                  <a:cubicBezTo>
                    <a:pt x="620" y="239"/>
                    <a:pt x="620" y="239"/>
                    <a:pt x="620" y="239"/>
                  </a:cubicBezTo>
                  <a:cubicBezTo>
                    <a:pt x="570" y="239"/>
                    <a:pt x="570" y="239"/>
                    <a:pt x="570" y="239"/>
                  </a:cubicBezTo>
                  <a:cubicBezTo>
                    <a:pt x="570" y="199"/>
                    <a:pt x="570" y="199"/>
                    <a:pt x="570" y="199"/>
                  </a:cubicBezTo>
                  <a:cubicBezTo>
                    <a:pt x="625" y="199"/>
                    <a:pt x="625" y="199"/>
                    <a:pt x="625" y="199"/>
                  </a:cubicBezTo>
                  <a:cubicBezTo>
                    <a:pt x="625" y="186"/>
                    <a:pt x="625" y="186"/>
                    <a:pt x="625" y="186"/>
                  </a:cubicBezTo>
                  <a:cubicBezTo>
                    <a:pt x="556" y="186"/>
                    <a:pt x="556" y="186"/>
                    <a:pt x="556" y="186"/>
                  </a:cubicBezTo>
                  <a:cubicBezTo>
                    <a:pt x="556" y="307"/>
                    <a:pt x="556" y="307"/>
                    <a:pt x="556" y="307"/>
                  </a:cubicBezTo>
                  <a:cubicBezTo>
                    <a:pt x="626" y="307"/>
                    <a:pt x="626" y="307"/>
                    <a:pt x="626" y="307"/>
                  </a:cubicBezTo>
                  <a:cubicBezTo>
                    <a:pt x="626" y="294"/>
                    <a:pt x="626" y="294"/>
                    <a:pt x="626" y="294"/>
                  </a:cubicBezTo>
                  <a:cubicBezTo>
                    <a:pt x="570" y="294"/>
                    <a:pt x="570" y="294"/>
                    <a:pt x="570" y="294"/>
                  </a:cubicBezTo>
                  <a:cubicBezTo>
                    <a:pt x="570" y="251"/>
                    <a:pt x="570" y="251"/>
                    <a:pt x="570" y="251"/>
                  </a:cubicBezTo>
                  <a:lnTo>
                    <a:pt x="620" y="251"/>
                  </a:lnTo>
                  <a:close/>
                  <a:moveTo>
                    <a:pt x="731" y="186"/>
                  </a:moveTo>
                  <a:cubicBezTo>
                    <a:pt x="718" y="186"/>
                    <a:pt x="718" y="186"/>
                    <a:pt x="718" y="186"/>
                  </a:cubicBezTo>
                  <a:cubicBezTo>
                    <a:pt x="718" y="278"/>
                    <a:pt x="718" y="278"/>
                    <a:pt x="718" y="278"/>
                  </a:cubicBezTo>
                  <a:cubicBezTo>
                    <a:pt x="666" y="186"/>
                    <a:pt x="666" y="186"/>
                    <a:pt x="666" y="186"/>
                  </a:cubicBezTo>
                  <a:cubicBezTo>
                    <a:pt x="654" y="186"/>
                    <a:pt x="654" y="186"/>
                    <a:pt x="654" y="186"/>
                  </a:cubicBezTo>
                  <a:cubicBezTo>
                    <a:pt x="654" y="307"/>
                    <a:pt x="654" y="307"/>
                    <a:pt x="654" y="307"/>
                  </a:cubicBezTo>
                  <a:cubicBezTo>
                    <a:pt x="667" y="307"/>
                    <a:pt x="667" y="307"/>
                    <a:pt x="667" y="307"/>
                  </a:cubicBezTo>
                  <a:cubicBezTo>
                    <a:pt x="667" y="214"/>
                    <a:pt x="667" y="214"/>
                    <a:pt x="667" y="214"/>
                  </a:cubicBezTo>
                  <a:cubicBezTo>
                    <a:pt x="719" y="307"/>
                    <a:pt x="719" y="307"/>
                    <a:pt x="719" y="307"/>
                  </a:cubicBezTo>
                  <a:cubicBezTo>
                    <a:pt x="731" y="307"/>
                    <a:pt x="731" y="307"/>
                    <a:pt x="731" y="307"/>
                  </a:cubicBezTo>
                  <a:lnTo>
                    <a:pt x="731" y="186"/>
                  </a:lnTo>
                  <a:close/>
                  <a:moveTo>
                    <a:pt x="749" y="199"/>
                  </a:moveTo>
                  <a:cubicBezTo>
                    <a:pt x="781" y="199"/>
                    <a:pt x="781" y="199"/>
                    <a:pt x="781" y="199"/>
                  </a:cubicBezTo>
                  <a:cubicBezTo>
                    <a:pt x="781" y="307"/>
                    <a:pt x="781" y="307"/>
                    <a:pt x="781" y="307"/>
                  </a:cubicBezTo>
                  <a:cubicBezTo>
                    <a:pt x="795" y="307"/>
                    <a:pt x="795" y="307"/>
                    <a:pt x="795" y="307"/>
                  </a:cubicBezTo>
                  <a:cubicBezTo>
                    <a:pt x="795" y="199"/>
                    <a:pt x="795" y="199"/>
                    <a:pt x="795" y="199"/>
                  </a:cubicBezTo>
                  <a:cubicBezTo>
                    <a:pt x="827" y="199"/>
                    <a:pt x="827" y="199"/>
                    <a:pt x="827" y="199"/>
                  </a:cubicBezTo>
                  <a:cubicBezTo>
                    <a:pt x="827" y="186"/>
                    <a:pt x="827" y="186"/>
                    <a:pt x="827" y="186"/>
                  </a:cubicBezTo>
                  <a:cubicBezTo>
                    <a:pt x="749" y="186"/>
                    <a:pt x="749" y="186"/>
                    <a:pt x="749" y="186"/>
                  </a:cubicBezTo>
                  <a:lnTo>
                    <a:pt x="749" y="199"/>
                  </a:lnTo>
                  <a:close/>
                  <a:moveTo>
                    <a:pt x="863" y="186"/>
                  </a:moveTo>
                  <a:cubicBezTo>
                    <a:pt x="849" y="186"/>
                    <a:pt x="849" y="186"/>
                    <a:pt x="849" y="186"/>
                  </a:cubicBezTo>
                  <a:cubicBezTo>
                    <a:pt x="849" y="307"/>
                    <a:pt x="849" y="307"/>
                    <a:pt x="849" y="307"/>
                  </a:cubicBezTo>
                  <a:cubicBezTo>
                    <a:pt x="863" y="307"/>
                    <a:pt x="863" y="307"/>
                    <a:pt x="863" y="307"/>
                  </a:cubicBezTo>
                  <a:lnTo>
                    <a:pt x="863" y="186"/>
                  </a:lnTo>
                  <a:close/>
                  <a:moveTo>
                    <a:pt x="967" y="221"/>
                  </a:moveTo>
                  <a:cubicBezTo>
                    <a:pt x="967" y="218"/>
                    <a:pt x="967" y="218"/>
                    <a:pt x="967" y="218"/>
                  </a:cubicBezTo>
                  <a:cubicBezTo>
                    <a:pt x="967" y="197"/>
                    <a:pt x="952" y="184"/>
                    <a:pt x="930" y="184"/>
                  </a:cubicBezTo>
                  <a:cubicBezTo>
                    <a:pt x="908" y="184"/>
                    <a:pt x="893" y="197"/>
                    <a:pt x="893" y="215"/>
                  </a:cubicBezTo>
                  <a:cubicBezTo>
                    <a:pt x="893" y="232"/>
                    <a:pt x="904" y="240"/>
                    <a:pt x="918" y="246"/>
                  </a:cubicBezTo>
                  <a:cubicBezTo>
                    <a:pt x="935" y="253"/>
                    <a:pt x="935" y="253"/>
                    <a:pt x="935" y="253"/>
                  </a:cubicBezTo>
                  <a:cubicBezTo>
                    <a:pt x="946" y="257"/>
                    <a:pt x="956" y="262"/>
                    <a:pt x="956" y="275"/>
                  </a:cubicBezTo>
                  <a:cubicBezTo>
                    <a:pt x="956" y="288"/>
                    <a:pt x="946" y="297"/>
                    <a:pt x="930" y="297"/>
                  </a:cubicBezTo>
                  <a:cubicBezTo>
                    <a:pt x="914" y="297"/>
                    <a:pt x="904" y="288"/>
                    <a:pt x="904" y="275"/>
                  </a:cubicBezTo>
                  <a:cubicBezTo>
                    <a:pt x="904" y="272"/>
                    <a:pt x="904" y="272"/>
                    <a:pt x="904" y="272"/>
                  </a:cubicBezTo>
                  <a:cubicBezTo>
                    <a:pt x="891" y="272"/>
                    <a:pt x="891" y="272"/>
                    <a:pt x="891" y="272"/>
                  </a:cubicBezTo>
                  <a:cubicBezTo>
                    <a:pt x="891" y="275"/>
                    <a:pt x="891" y="275"/>
                    <a:pt x="891" y="275"/>
                  </a:cubicBezTo>
                  <a:cubicBezTo>
                    <a:pt x="891" y="296"/>
                    <a:pt x="907" y="309"/>
                    <a:pt x="930" y="309"/>
                  </a:cubicBezTo>
                  <a:cubicBezTo>
                    <a:pt x="953" y="309"/>
                    <a:pt x="969" y="295"/>
                    <a:pt x="969" y="274"/>
                  </a:cubicBezTo>
                  <a:cubicBezTo>
                    <a:pt x="969" y="253"/>
                    <a:pt x="954" y="246"/>
                    <a:pt x="940" y="240"/>
                  </a:cubicBezTo>
                  <a:cubicBezTo>
                    <a:pt x="920" y="232"/>
                    <a:pt x="920" y="232"/>
                    <a:pt x="920" y="232"/>
                  </a:cubicBezTo>
                  <a:cubicBezTo>
                    <a:pt x="913" y="229"/>
                    <a:pt x="907" y="223"/>
                    <a:pt x="907" y="214"/>
                  </a:cubicBezTo>
                  <a:cubicBezTo>
                    <a:pt x="907" y="204"/>
                    <a:pt x="915" y="196"/>
                    <a:pt x="930" y="196"/>
                  </a:cubicBezTo>
                  <a:cubicBezTo>
                    <a:pt x="945" y="196"/>
                    <a:pt x="954" y="206"/>
                    <a:pt x="954" y="218"/>
                  </a:cubicBezTo>
                  <a:cubicBezTo>
                    <a:pt x="954" y="221"/>
                    <a:pt x="954" y="221"/>
                    <a:pt x="954" y="221"/>
                  </a:cubicBezTo>
                  <a:lnTo>
                    <a:pt x="967" y="221"/>
                  </a:lnTo>
                  <a:close/>
                  <a:moveTo>
                    <a:pt x="979" y="199"/>
                  </a:moveTo>
                  <a:cubicBezTo>
                    <a:pt x="1011" y="199"/>
                    <a:pt x="1011" y="199"/>
                    <a:pt x="1011" y="199"/>
                  </a:cubicBezTo>
                  <a:cubicBezTo>
                    <a:pt x="1011" y="307"/>
                    <a:pt x="1011" y="307"/>
                    <a:pt x="1011" y="307"/>
                  </a:cubicBezTo>
                  <a:cubicBezTo>
                    <a:pt x="1025" y="307"/>
                    <a:pt x="1025" y="307"/>
                    <a:pt x="1025" y="307"/>
                  </a:cubicBezTo>
                  <a:cubicBezTo>
                    <a:pt x="1025" y="199"/>
                    <a:pt x="1025" y="199"/>
                    <a:pt x="1025" y="199"/>
                  </a:cubicBezTo>
                  <a:cubicBezTo>
                    <a:pt x="1057" y="199"/>
                    <a:pt x="1057" y="199"/>
                    <a:pt x="1057" y="199"/>
                  </a:cubicBezTo>
                  <a:cubicBezTo>
                    <a:pt x="1057" y="186"/>
                    <a:pt x="1057" y="186"/>
                    <a:pt x="1057" y="186"/>
                  </a:cubicBezTo>
                  <a:cubicBezTo>
                    <a:pt x="979" y="186"/>
                    <a:pt x="979" y="186"/>
                    <a:pt x="979" y="186"/>
                  </a:cubicBezTo>
                  <a:lnTo>
                    <a:pt x="979" y="199"/>
                  </a:lnTo>
                  <a:close/>
                  <a:moveTo>
                    <a:pt x="1143" y="221"/>
                  </a:moveTo>
                  <a:cubicBezTo>
                    <a:pt x="1143" y="218"/>
                    <a:pt x="1143" y="218"/>
                    <a:pt x="1143" y="218"/>
                  </a:cubicBezTo>
                  <a:cubicBezTo>
                    <a:pt x="1143" y="197"/>
                    <a:pt x="1127" y="184"/>
                    <a:pt x="1105" y="184"/>
                  </a:cubicBezTo>
                  <a:cubicBezTo>
                    <a:pt x="1083" y="184"/>
                    <a:pt x="1069" y="197"/>
                    <a:pt x="1069" y="215"/>
                  </a:cubicBezTo>
                  <a:cubicBezTo>
                    <a:pt x="1069" y="232"/>
                    <a:pt x="1080" y="240"/>
                    <a:pt x="1093" y="246"/>
                  </a:cubicBezTo>
                  <a:cubicBezTo>
                    <a:pt x="1111" y="253"/>
                    <a:pt x="1111" y="253"/>
                    <a:pt x="1111" y="253"/>
                  </a:cubicBezTo>
                  <a:cubicBezTo>
                    <a:pt x="1122" y="257"/>
                    <a:pt x="1131" y="262"/>
                    <a:pt x="1131" y="275"/>
                  </a:cubicBezTo>
                  <a:cubicBezTo>
                    <a:pt x="1131" y="288"/>
                    <a:pt x="1122" y="297"/>
                    <a:pt x="1105" y="297"/>
                  </a:cubicBezTo>
                  <a:cubicBezTo>
                    <a:pt x="1089" y="297"/>
                    <a:pt x="1080" y="288"/>
                    <a:pt x="1080" y="275"/>
                  </a:cubicBezTo>
                  <a:cubicBezTo>
                    <a:pt x="1080" y="272"/>
                    <a:pt x="1080" y="272"/>
                    <a:pt x="1080" y="272"/>
                  </a:cubicBezTo>
                  <a:cubicBezTo>
                    <a:pt x="1066" y="272"/>
                    <a:pt x="1066" y="272"/>
                    <a:pt x="1066" y="272"/>
                  </a:cubicBezTo>
                  <a:cubicBezTo>
                    <a:pt x="1066" y="275"/>
                    <a:pt x="1066" y="275"/>
                    <a:pt x="1066" y="275"/>
                  </a:cubicBezTo>
                  <a:cubicBezTo>
                    <a:pt x="1066" y="296"/>
                    <a:pt x="1082" y="309"/>
                    <a:pt x="1106" y="309"/>
                  </a:cubicBezTo>
                  <a:cubicBezTo>
                    <a:pt x="1129" y="309"/>
                    <a:pt x="1145" y="295"/>
                    <a:pt x="1145" y="274"/>
                  </a:cubicBezTo>
                  <a:cubicBezTo>
                    <a:pt x="1145" y="253"/>
                    <a:pt x="1129" y="246"/>
                    <a:pt x="1116" y="240"/>
                  </a:cubicBezTo>
                  <a:cubicBezTo>
                    <a:pt x="1096" y="232"/>
                    <a:pt x="1096" y="232"/>
                    <a:pt x="1096" y="232"/>
                  </a:cubicBezTo>
                  <a:cubicBezTo>
                    <a:pt x="1088" y="229"/>
                    <a:pt x="1082" y="223"/>
                    <a:pt x="1082" y="214"/>
                  </a:cubicBezTo>
                  <a:cubicBezTo>
                    <a:pt x="1082" y="204"/>
                    <a:pt x="1091" y="196"/>
                    <a:pt x="1105" y="196"/>
                  </a:cubicBezTo>
                  <a:cubicBezTo>
                    <a:pt x="1120" y="196"/>
                    <a:pt x="1129" y="206"/>
                    <a:pt x="1129" y="218"/>
                  </a:cubicBezTo>
                  <a:cubicBezTo>
                    <a:pt x="1129" y="221"/>
                    <a:pt x="1129" y="221"/>
                    <a:pt x="1129" y="221"/>
                  </a:cubicBezTo>
                  <a:lnTo>
                    <a:pt x="1143" y="221"/>
                  </a:lnTo>
                  <a:close/>
                  <a:moveTo>
                    <a:pt x="151" y="445"/>
                  </a:moveTo>
                  <a:cubicBezTo>
                    <a:pt x="176" y="445"/>
                    <a:pt x="176" y="445"/>
                    <a:pt x="176" y="445"/>
                  </a:cubicBezTo>
                  <a:cubicBezTo>
                    <a:pt x="188" y="445"/>
                    <a:pt x="197" y="437"/>
                    <a:pt x="197" y="425"/>
                  </a:cubicBezTo>
                  <a:cubicBezTo>
                    <a:pt x="197" y="416"/>
                    <a:pt x="192" y="410"/>
                    <a:pt x="185" y="408"/>
                  </a:cubicBezTo>
                  <a:cubicBezTo>
                    <a:pt x="185" y="408"/>
                    <a:pt x="185" y="408"/>
                    <a:pt x="185" y="408"/>
                  </a:cubicBezTo>
                  <a:cubicBezTo>
                    <a:pt x="191" y="405"/>
                    <a:pt x="195" y="400"/>
                    <a:pt x="195" y="392"/>
                  </a:cubicBezTo>
                  <a:cubicBezTo>
                    <a:pt x="195" y="381"/>
                    <a:pt x="186" y="374"/>
                    <a:pt x="174" y="374"/>
                  </a:cubicBezTo>
                  <a:cubicBezTo>
                    <a:pt x="151" y="374"/>
                    <a:pt x="151" y="374"/>
                    <a:pt x="151" y="374"/>
                  </a:cubicBezTo>
                  <a:lnTo>
                    <a:pt x="151" y="445"/>
                  </a:lnTo>
                  <a:close/>
                  <a:moveTo>
                    <a:pt x="173" y="380"/>
                  </a:moveTo>
                  <a:cubicBezTo>
                    <a:pt x="181" y="380"/>
                    <a:pt x="187" y="385"/>
                    <a:pt x="187" y="392"/>
                  </a:cubicBezTo>
                  <a:cubicBezTo>
                    <a:pt x="187" y="400"/>
                    <a:pt x="182" y="405"/>
                    <a:pt x="173" y="405"/>
                  </a:cubicBezTo>
                  <a:cubicBezTo>
                    <a:pt x="159" y="405"/>
                    <a:pt x="159" y="405"/>
                    <a:pt x="159" y="405"/>
                  </a:cubicBezTo>
                  <a:cubicBezTo>
                    <a:pt x="159" y="380"/>
                    <a:pt x="159" y="380"/>
                    <a:pt x="159" y="380"/>
                  </a:cubicBezTo>
                  <a:lnTo>
                    <a:pt x="173" y="380"/>
                  </a:lnTo>
                  <a:close/>
                  <a:moveTo>
                    <a:pt x="175" y="412"/>
                  </a:moveTo>
                  <a:cubicBezTo>
                    <a:pt x="183" y="412"/>
                    <a:pt x="188" y="417"/>
                    <a:pt x="188" y="425"/>
                  </a:cubicBezTo>
                  <a:cubicBezTo>
                    <a:pt x="188" y="433"/>
                    <a:pt x="183" y="438"/>
                    <a:pt x="175" y="438"/>
                  </a:cubicBezTo>
                  <a:cubicBezTo>
                    <a:pt x="159" y="438"/>
                    <a:pt x="159" y="438"/>
                    <a:pt x="159" y="438"/>
                  </a:cubicBezTo>
                  <a:cubicBezTo>
                    <a:pt x="159" y="412"/>
                    <a:pt x="159" y="412"/>
                    <a:pt x="159" y="412"/>
                  </a:cubicBezTo>
                  <a:lnTo>
                    <a:pt x="175" y="412"/>
                  </a:lnTo>
                  <a:close/>
                  <a:moveTo>
                    <a:pt x="260" y="445"/>
                  </a:moveTo>
                  <a:cubicBezTo>
                    <a:pt x="247" y="415"/>
                    <a:pt x="247" y="415"/>
                    <a:pt x="247" y="415"/>
                  </a:cubicBezTo>
                  <a:cubicBezTo>
                    <a:pt x="255" y="411"/>
                    <a:pt x="260" y="404"/>
                    <a:pt x="260" y="395"/>
                  </a:cubicBezTo>
                  <a:cubicBezTo>
                    <a:pt x="260" y="382"/>
                    <a:pt x="250" y="374"/>
                    <a:pt x="236" y="374"/>
                  </a:cubicBezTo>
                  <a:cubicBezTo>
                    <a:pt x="214" y="374"/>
                    <a:pt x="214" y="374"/>
                    <a:pt x="214" y="374"/>
                  </a:cubicBezTo>
                  <a:cubicBezTo>
                    <a:pt x="214" y="445"/>
                    <a:pt x="214" y="445"/>
                    <a:pt x="214" y="445"/>
                  </a:cubicBezTo>
                  <a:cubicBezTo>
                    <a:pt x="223" y="445"/>
                    <a:pt x="223" y="445"/>
                    <a:pt x="223" y="445"/>
                  </a:cubicBezTo>
                  <a:cubicBezTo>
                    <a:pt x="223" y="417"/>
                    <a:pt x="223" y="417"/>
                    <a:pt x="223" y="417"/>
                  </a:cubicBezTo>
                  <a:cubicBezTo>
                    <a:pt x="236" y="417"/>
                    <a:pt x="236" y="417"/>
                    <a:pt x="236" y="417"/>
                  </a:cubicBezTo>
                  <a:cubicBezTo>
                    <a:pt x="237" y="417"/>
                    <a:pt x="238" y="417"/>
                    <a:pt x="239" y="417"/>
                  </a:cubicBezTo>
                  <a:cubicBezTo>
                    <a:pt x="251" y="445"/>
                    <a:pt x="251" y="445"/>
                    <a:pt x="251" y="445"/>
                  </a:cubicBezTo>
                  <a:lnTo>
                    <a:pt x="260" y="445"/>
                  </a:lnTo>
                  <a:close/>
                  <a:moveTo>
                    <a:pt x="236" y="381"/>
                  </a:moveTo>
                  <a:cubicBezTo>
                    <a:pt x="246" y="381"/>
                    <a:pt x="252" y="386"/>
                    <a:pt x="252" y="395"/>
                  </a:cubicBezTo>
                  <a:cubicBezTo>
                    <a:pt x="252" y="404"/>
                    <a:pt x="246" y="410"/>
                    <a:pt x="236" y="410"/>
                  </a:cubicBezTo>
                  <a:cubicBezTo>
                    <a:pt x="223" y="410"/>
                    <a:pt x="223" y="410"/>
                    <a:pt x="223" y="410"/>
                  </a:cubicBezTo>
                  <a:cubicBezTo>
                    <a:pt x="223" y="381"/>
                    <a:pt x="223" y="381"/>
                    <a:pt x="223" y="381"/>
                  </a:cubicBezTo>
                  <a:lnTo>
                    <a:pt x="236" y="381"/>
                  </a:lnTo>
                  <a:close/>
                  <a:moveTo>
                    <a:pt x="287" y="374"/>
                  </a:moveTo>
                  <a:cubicBezTo>
                    <a:pt x="279" y="374"/>
                    <a:pt x="279" y="374"/>
                    <a:pt x="279" y="374"/>
                  </a:cubicBezTo>
                  <a:cubicBezTo>
                    <a:pt x="279" y="445"/>
                    <a:pt x="279" y="445"/>
                    <a:pt x="279" y="445"/>
                  </a:cubicBezTo>
                  <a:cubicBezTo>
                    <a:pt x="287" y="445"/>
                    <a:pt x="287" y="445"/>
                    <a:pt x="287" y="445"/>
                  </a:cubicBezTo>
                  <a:lnTo>
                    <a:pt x="287" y="374"/>
                  </a:lnTo>
                  <a:close/>
                  <a:moveTo>
                    <a:pt x="302" y="381"/>
                  </a:moveTo>
                  <a:cubicBezTo>
                    <a:pt x="320" y="381"/>
                    <a:pt x="320" y="381"/>
                    <a:pt x="320" y="381"/>
                  </a:cubicBezTo>
                  <a:cubicBezTo>
                    <a:pt x="320" y="445"/>
                    <a:pt x="320" y="445"/>
                    <a:pt x="320" y="445"/>
                  </a:cubicBezTo>
                  <a:cubicBezTo>
                    <a:pt x="329" y="445"/>
                    <a:pt x="329" y="445"/>
                    <a:pt x="329" y="445"/>
                  </a:cubicBezTo>
                  <a:cubicBezTo>
                    <a:pt x="329" y="381"/>
                    <a:pt x="329" y="381"/>
                    <a:pt x="329" y="381"/>
                  </a:cubicBezTo>
                  <a:cubicBezTo>
                    <a:pt x="347" y="381"/>
                    <a:pt x="347" y="381"/>
                    <a:pt x="347" y="381"/>
                  </a:cubicBezTo>
                  <a:cubicBezTo>
                    <a:pt x="347" y="374"/>
                    <a:pt x="347" y="374"/>
                    <a:pt x="347" y="374"/>
                  </a:cubicBezTo>
                  <a:cubicBezTo>
                    <a:pt x="302" y="374"/>
                    <a:pt x="302" y="374"/>
                    <a:pt x="302" y="374"/>
                  </a:cubicBezTo>
                  <a:lnTo>
                    <a:pt x="302" y="381"/>
                  </a:lnTo>
                  <a:close/>
                  <a:moveTo>
                    <a:pt x="370" y="374"/>
                  </a:moveTo>
                  <a:cubicBezTo>
                    <a:pt x="362" y="374"/>
                    <a:pt x="362" y="374"/>
                    <a:pt x="362" y="374"/>
                  </a:cubicBezTo>
                  <a:cubicBezTo>
                    <a:pt x="362" y="445"/>
                    <a:pt x="362" y="445"/>
                    <a:pt x="362" y="445"/>
                  </a:cubicBezTo>
                  <a:cubicBezTo>
                    <a:pt x="370" y="445"/>
                    <a:pt x="370" y="445"/>
                    <a:pt x="370" y="445"/>
                  </a:cubicBezTo>
                  <a:lnTo>
                    <a:pt x="370" y="374"/>
                  </a:lnTo>
                  <a:close/>
                  <a:moveTo>
                    <a:pt x="433" y="394"/>
                  </a:moveTo>
                  <a:cubicBezTo>
                    <a:pt x="433" y="393"/>
                    <a:pt x="433" y="393"/>
                    <a:pt x="433" y="393"/>
                  </a:cubicBezTo>
                  <a:cubicBezTo>
                    <a:pt x="433" y="380"/>
                    <a:pt x="424" y="372"/>
                    <a:pt x="411" y="372"/>
                  </a:cubicBezTo>
                  <a:cubicBezTo>
                    <a:pt x="398" y="372"/>
                    <a:pt x="389" y="380"/>
                    <a:pt x="389" y="391"/>
                  </a:cubicBezTo>
                  <a:cubicBezTo>
                    <a:pt x="389" y="400"/>
                    <a:pt x="396" y="406"/>
                    <a:pt x="404" y="409"/>
                  </a:cubicBezTo>
                  <a:cubicBezTo>
                    <a:pt x="414" y="413"/>
                    <a:pt x="414" y="413"/>
                    <a:pt x="414" y="413"/>
                  </a:cubicBezTo>
                  <a:cubicBezTo>
                    <a:pt x="420" y="415"/>
                    <a:pt x="426" y="418"/>
                    <a:pt x="426" y="426"/>
                  </a:cubicBezTo>
                  <a:cubicBezTo>
                    <a:pt x="426" y="433"/>
                    <a:pt x="420" y="439"/>
                    <a:pt x="411" y="439"/>
                  </a:cubicBezTo>
                  <a:cubicBezTo>
                    <a:pt x="401" y="439"/>
                    <a:pt x="396" y="433"/>
                    <a:pt x="396" y="426"/>
                  </a:cubicBezTo>
                  <a:cubicBezTo>
                    <a:pt x="396" y="424"/>
                    <a:pt x="396" y="424"/>
                    <a:pt x="396" y="424"/>
                  </a:cubicBezTo>
                  <a:cubicBezTo>
                    <a:pt x="387" y="424"/>
                    <a:pt x="387" y="424"/>
                    <a:pt x="387" y="424"/>
                  </a:cubicBezTo>
                  <a:cubicBezTo>
                    <a:pt x="387" y="426"/>
                    <a:pt x="387" y="426"/>
                    <a:pt x="387" y="426"/>
                  </a:cubicBezTo>
                  <a:cubicBezTo>
                    <a:pt x="387" y="438"/>
                    <a:pt x="397" y="446"/>
                    <a:pt x="411" y="446"/>
                  </a:cubicBezTo>
                  <a:cubicBezTo>
                    <a:pt x="425" y="446"/>
                    <a:pt x="434" y="438"/>
                    <a:pt x="434" y="425"/>
                  </a:cubicBezTo>
                  <a:cubicBezTo>
                    <a:pt x="434" y="413"/>
                    <a:pt x="425" y="409"/>
                    <a:pt x="417" y="405"/>
                  </a:cubicBezTo>
                  <a:cubicBezTo>
                    <a:pt x="405" y="401"/>
                    <a:pt x="405" y="401"/>
                    <a:pt x="405" y="401"/>
                  </a:cubicBezTo>
                  <a:cubicBezTo>
                    <a:pt x="400" y="399"/>
                    <a:pt x="397" y="395"/>
                    <a:pt x="397" y="390"/>
                  </a:cubicBezTo>
                  <a:cubicBezTo>
                    <a:pt x="397" y="384"/>
                    <a:pt x="402" y="379"/>
                    <a:pt x="411" y="379"/>
                  </a:cubicBezTo>
                  <a:cubicBezTo>
                    <a:pt x="420" y="379"/>
                    <a:pt x="425" y="385"/>
                    <a:pt x="425" y="392"/>
                  </a:cubicBezTo>
                  <a:cubicBezTo>
                    <a:pt x="425" y="394"/>
                    <a:pt x="425" y="394"/>
                    <a:pt x="425" y="394"/>
                  </a:cubicBezTo>
                  <a:lnTo>
                    <a:pt x="433" y="394"/>
                  </a:lnTo>
                  <a:close/>
                  <a:moveTo>
                    <a:pt x="497" y="374"/>
                  </a:moveTo>
                  <a:cubicBezTo>
                    <a:pt x="489" y="374"/>
                    <a:pt x="489" y="374"/>
                    <a:pt x="489" y="374"/>
                  </a:cubicBezTo>
                  <a:cubicBezTo>
                    <a:pt x="489" y="405"/>
                    <a:pt x="489" y="405"/>
                    <a:pt x="489" y="405"/>
                  </a:cubicBezTo>
                  <a:cubicBezTo>
                    <a:pt x="460" y="405"/>
                    <a:pt x="460" y="405"/>
                    <a:pt x="460" y="405"/>
                  </a:cubicBezTo>
                  <a:cubicBezTo>
                    <a:pt x="460" y="374"/>
                    <a:pt x="460" y="374"/>
                    <a:pt x="460" y="374"/>
                  </a:cubicBezTo>
                  <a:cubicBezTo>
                    <a:pt x="451" y="374"/>
                    <a:pt x="451" y="374"/>
                    <a:pt x="451" y="374"/>
                  </a:cubicBezTo>
                  <a:cubicBezTo>
                    <a:pt x="451" y="445"/>
                    <a:pt x="451" y="445"/>
                    <a:pt x="451" y="445"/>
                  </a:cubicBezTo>
                  <a:cubicBezTo>
                    <a:pt x="460" y="445"/>
                    <a:pt x="460" y="445"/>
                    <a:pt x="460" y="445"/>
                  </a:cubicBezTo>
                  <a:cubicBezTo>
                    <a:pt x="460" y="412"/>
                    <a:pt x="460" y="412"/>
                    <a:pt x="460" y="412"/>
                  </a:cubicBezTo>
                  <a:cubicBezTo>
                    <a:pt x="489" y="412"/>
                    <a:pt x="489" y="412"/>
                    <a:pt x="489" y="412"/>
                  </a:cubicBezTo>
                  <a:cubicBezTo>
                    <a:pt x="489" y="445"/>
                    <a:pt x="489" y="445"/>
                    <a:pt x="489" y="445"/>
                  </a:cubicBezTo>
                  <a:cubicBezTo>
                    <a:pt x="497" y="445"/>
                    <a:pt x="497" y="445"/>
                    <a:pt x="497" y="445"/>
                  </a:cubicBezTo>
                  <a:lnTo>
                    <a:pt x="497" y="374"/>
                  </a:lnTo>
                  <a:close/>
                  <a:moveTo>
                    <a:pt x="581" y="422"/>
                  </a:moveTo>
                  <a:cubicBezTo>
                    <a:pt x="581" y="424"/>
                    <a:pt x="581" y="424"/>
                    <a:pt x="581" y="424"/>
                  </a:cubicBezTo>
                  <a:cubicBezTo>
                    <a:pt x="581" y="432"/>
                    <a:pt x="576" y="438"/>
                    <a:pt x="566" y="438"/>
                  </a:cubicBezTo>
                  <a:cubicBezTo>
                    <a:pt x="557" y="438"/>
                    <a:pt x="551" y="432"/>
                    <a:pt x="551" y="423"/>
                  </a:cubicBezTo>
                  <a:cubicBezTo>
                    <a:pt x="551" y="395"/>
                    <a:pt x="551" y="395"/>
                    <a:pt x="551" y="395"/>
                  </a:cubicBezTo>
                  <a:cubicBezTo>
                    <a:pt x="551" y="386"/>
                    <a:pt x="557" y="380"/>
                    <a:pt x="566" y="380"/>
                  </a:cubicBezTo>
                  <a:cubicBezTo>
                    <a:pt x="576" y="380"/>
                    <a:pt x="581" y="386"/>
                    <a:pt x="581" y="394"/>
                  </a:cubicBezTo>
                  <a:cubicBezTo>
                    <a:pt x="581" y="396"/>
                    <a:pt x="581" y="396"/>
                    <a:pt x="581" y="396"/>
                  </a:cubicBezTo>
                  <a:cubicBezTo>
                    <a:pt x="589" y="396"/>
                    <a:pt x="589" y="396"/>
                    <a:pt x="589" y="396"/>
                  </a:cubicBezTo>
                  <a:cubicBezTo>
                    <a:pt x="589" y="394"/>
                    <a:pt x="589" y="394"/>
                    <a:pt x="589" y="394"/>
                  </a:cubicBezTo>
                  <a:cubicBezTo>
                    <a:pt x="589" y="381"/>
                    <a:pt x="580" y="372"/>
                    <a:pt x="566" y="372"/>
                  </a:cubicBezTo>
                  <a:cubicBezTo>
                    <a:pt x="552" y="372"/>
                    <a:pt x="543" y="381"/>
                    <a:pt x="543" y="395"/>
                  </a:cubicBezTo>
                  <a:cubicBezTo>
                    <a:pt x="543" y="423"/>
                    <a:pt x="543" y="423"/>
                    <a:pt x="543" y="423"/>
                  </a:cubicBezTo>
                  <a:cubicBezTo>
                    <a:pt x="543" y="437"/>
                    <a:pt x="552" y="446"/>
                    <a:pt x="566" y="446"/>
                  </a:cubicBezTo>
                  <a:cubicBezTo>
                    <a:pt x="580" y="446"/>
                    <a:pt x="589" y="438"/>
                    <a:pt x="589" y="424"/>
                  </a:cubicBezTo>
                  <a:cubicBezTo>
                    <a:pt x="589" y="422"/>
                    <a:pt x="589" y="422"/>
                    <a:pt x="589" y="422"/>
                  </a:cubicBezTo>
                  <a:lnTo>
                    <a:pt x="581" y="422"/>
                  </a:lnTo>
                  <a:close/>
                  <a:moveTo>
                    <a:pt x="650" y="395"/>
                  </a:moveTo>
                  <a:cubicBezTo>
                    <a:pt x="650" y="381"/>
                    <a:pt x="640" y="372"/>
                    <a:pt x="626" y="372"/>
                  </a:cubicBezTo>
                  <a:cubicBezTo>
                    <a:pt x="612" y="372"/>
                    <a:pt x="603" y="381"/>
                    <a:pt x="603" y="395"/>
                  </a:cubicBezTo>
                  <a:cubicBezTo>
                    <a:pt x="603" y="423"/>
                    <a:pt x="603" y="423"/>
                    <a:pt x="603" y="423"/>
                  </a:cubicBezTo>
                  <a:cubicBezTo>
                    <a:pt x="603" y="437"/>
                    <a:pt x="613" y="446"/>
                    <a:pt x="626" y="446"/>
                  </a:cubicBezTo>
                  <a:cubicBezTo>
                    <a:pt x="640" y="446"/>
                    <a:pt x="650" y="437"/>
                    <a:pt x="650" y="423"/>
                  </a:cubicBezTo>
                  <a:lnTo>
                    <a:pt x="650" y="395"/>
                  </a:lnTo>
                  <a:close/>
                  <a:moveTo>
                    <a:pt x="611" y="395"/>
                  </a:moveTo>
                  <a:cubicBezTo>
                    <a:pt x="611" y="386"/>
                    <a:pt x="617" y="380"/>
                    <a:pt x="626" y="380"/>
                  </a:cubicBezTo>
                  <a:cubicBezTo>
                    <a:pt x="636" y="380"/>
                    <a:pt x="642" y="386"/>
                    <a:pt x="642" y="395"/>
                  </a:cubicBezTo>
                  <a:cubicBezTo>
                    <a:pt x="642" y="423"/>
                    <a:pt x="642" y="423"/>
                    <a:pt x="642" y="423"/>
                  </a:cubicBezTo>
                  <a:cubicBezTo>
                    <a:pt x="642" y="432"/>
                    <a:pt x="636" y="438"/>
                    <a:pt x="626" y="438"/>
                  </a:cubicBezTo>
                  <a:cubicBezTo>
                    <a:pt x="617" y="438"/>
                    <a:pt x="611" y="432"/>
                    <a:pt x="611" y="423"/>
                  </a:cubicBezTo>
                  <a:lnTo>
                    <a:pt x="611" y="395"/>
                  </a:lnTo>
                  <a:close/>
                  <a:moveTo>
                    <a:pt x="675" y="374"/>
                  </a:moveTo>
                  <a:cubicBezTo>
                    <a:pt x="667" y="374"/>
                    <a:pt x="667" y="374"/>
                    <a:pt x="667" y="374"/>
                  </a:cubicBezTo>
                  <a:cubicBezTo>
                    <a:pt x="667" y="445"/>
                    <a:pt x="667" y="445"/>
                    <a:pt x="667" y="445"/>
                  </a:cubicBezTo>
                  <a:cubicBezTo>
                    <a:pt x="706" y="445"/>
                    <a:pt x="706" y="445"/>
                    <a:pt x="706" y="445"/>
                  </a:cubicBezTo>
                  <a:cubicBezTo>
                    <a:pt x="706" y="437"/>
                    <a:pt x="706" y="437"/>
                    <a:pt x="706" y="437"/>
                  </a:cubicBezTo>
                  <a:cubicBezTo>
                    <a:pt x="675" y="437"/>
                    <a:pt x="675" y="437"/>
                    <a:pt x="675" y="437"/>
                  </a:cubicBezTo>
                  <a:lnTo>
                    <a:pt x="675" y="374"/>
                  </a:lnTo>
                  <a:close/>
                  <a:moveTo>
                    <a:pt x="754" y="374"/>
                  </a:moveTo>
                  <a:cubicBezTo>
                    <a:pt x="754" y="423"/>
                    <a:pt x="754" y="423"/>
                    <a:pt x="754" y="423"/>
                  </a:cubicBezTo>
                  <a:cubicBezTo>
                    <a:pt x="754" y="432"/>
                    <a:pt x="748" y="438"/>
                    <a:pt x="739" y="438"/>
                  </a:cubicBezTo>
                  <a:cubicBezTo>
                    <a:pt x="730" y="438"/>
                    <a:pt x="724" y="432"/>
                    <a:pt x="724" y="423"/>
                  </a:cubicBezTo>
                  <a:cubicBezTo>
                    <a:pt x="724" y="374"/>
                    <a:pt x="724" y="374"/>
                    <a:pt x="724" y="374"/>
                  </a:cubicBezTo>
                  <a:cubicBezTo>
                    <a:pt x="716" y="374"/>
                    <a:pt x="716" y="374"/>
                    <a:pt x="716" y="374"/>
                  </a:cubicBezTo>
                  <a:cubicBezTo>
                    <a:pt x="716" y="423"/>
                    <a:pt x="716" y="423"/>
                    <a:pt x="716" y="423"/>
                  </a:cubicBezTo>
                  <a:cubicBezTo>
                    <a:pt x="716" y="437"/>
                    <a:pt x="725" y="446"/>
                    <a:pt x="739" y="446"/>
                  </a:cubicBezTo>
                  <a:cubicBezTo>
                    <a:pt x="752" y="446"/>
                    <a:pt x="762" y="437"/>
                    <a:pt x="762" y="423"/>
                  </a:cubicBezTo>
                  <a:cubicBezTo>
                    <a:pt x="762" y="374"/>
                    <a:pt x="762" y="374"/>
                    <a:pt x="762" y="374"/>
                  </a:cubicBezTo>
                  <a:lnTo>
                    <a:pt x="754" y="374"/>
                  </a:lnTo>
                  <a:close/>
                  <a:moveTo>
                    <a:pt x="805" y="421"/>
                  </a:moveTo>
                  <a:cubicBezTo>
                    <a:pt x="810" y="421"/>
                    <a:pt x="810" y="421"/>
                    <a:pt x="810" y="421"/>
                  </a:cubicBezTo>
                  <a:cubicBezTo>
                    <a:pt x="825" y="391"/>
                    <a:pt x="825" y="391"/>
                    <a:pt x="825" y="391"/>
                  </a:cubicBezTo>
                  <a:cubicBezTo>
                    <a:pt x="825" y="445"/>
                    <a:pt x="825" y="445"/>
                    <a:pt x="825" y="445"/>
                  </a:cubicBezTo>
                  <a:cubicBezTo>
                    <a:pt x="833" y="445"/>
                    <a:pt x="833" y="445"/>
                    <a:pt x="833" y="445"/>
                  </a:cubicBezTo>
                  <a:cubicBezTo>
                    <a:pt x="833" y="374"/>
                    <a:pt x="833" y="374"/>
                    <a:pt x="833" y="374"/>
                  </a:cubicBezTo>
                  <a:cubicBezTo>
                    <a:pt x="826" y="374"/>
                    <a:pt x="826" y="374"/>
                    <a:pt x="826" y="374"/>
                  </a:cubicBezTo>
                  <a:cubicBezTo>
                    <a:pt x="807" y="410"/>
                    <a:pt x="807" y="410"/>
                    <a:pt x="807" y="410"/>
                  </a:cubicBezTo>
                  <a:cubicBezTo>
                    <a:pt x="789" y="374"/>
                    <a:pt x="789" y="374"/>
                    <a:pt x="789" y="374"/>
                  </a:cubicBezTo>
                  <a:cubicBezTo>
                    <a:pt x="781" y="374"/>
                    <a:pt x="781" y="374"/>
                    <a:pt x="781" y="374"/>
                  </a:cubicBezTo>
                  <a:cubicBezTo>
                    <a:pt x="781" y="445"/>
                    <a:pt x="781" y="445"/>
                    <a:pt x="781" y="445"/>
                  </a:cubicBezTo>
                  <a:cubicBezTo>
                    <a:pt x="789" y="445"/>
                    <a:pt x="789" y="445"/>
                    <a:pt x="789" y="445"/>
                  </a:cubicBezTo>
                  <a:cubicBezTo>
                    <a:pt x="789" y="390"/>
                    <a:pt x="789" y="390"/>
                    <a:pt x="789" y="390"/>
                  </a:cubicBezTo>
                  <a:lnTo>
                    <a:pt x="805" y="421"/>
                  </a:lnTo>
                  <a:close/>
                  <a:moveTo>
                    <a:pt x="853" y="445"/>
                  </a:moveTo>
                  <a:cubicBezTo>
                    <a:pt x="878" y="445"/>
                    <a:pt x="878" y="445"/>
                    <a:pt x="878" y="445"/>
                  </a:cubicBezTo>
                  <a:cubicBezTo>
                    <a:pt x="891" y="445"/>
                    <a:pt x="900" y="437"/>
                    <a:pt x="900" y="425"/>
                  </a:cubicBezTo>
                  <a:cubicBezTo>
                    <a:pt x="900" y="416"/>
                    <a:pt x="895" y="410"/>
                    <a:pt x="887" y="408"/>
                  </a:cubicBezTo>
                  <a:cubicBezTo>
                    <a:pt x="887" y="408"/>
                    <a:pt x="887" y="408"/>
                    <a:pt x="887" y="408"/>
                  </a:cubicBezTo>
                  <a:cubicBezTo>
                    <a:pt x="894" y="405"/>
                    <a:pt x="898" y="400"/>
                    <a:pt x="898" y="392"/>
                  </a:cubicBezTo>
                  <a:cubicBezTo>
                    <a:pt x="898" y="381"/>
                    <a:pt x="889" y="374"/>
                    <a:pt x="876" y="374"/>
                  </a:cubicBezTo>
                  <a:cubicBezTo>
                    <a:pt x="853" y="374"/>
                    <a:pt x="853" y="374"/>
                    <a:pt x="853" y="374"/>
                  </a:cubicBezTo>
                  <a:lnTo>
                    <a:pt x="853" y="445"/>
                  </a:lnTo>
                  <a:close/>
                  <a:moveTo>
                    <a:pt x="875" y="380"/>
                  </a:moveTo>
                  <a:cubicBezTo>
                    <a:pt x="884" y="380"/>
                    <a:pt x="889" y="385"/>
                    <a:pt x="889" y="392"/>
                  </a:cubicBezTo>
                  <a:cubicBezTo>
                    <a:pt x="889" y="400"/>
                    <a:pt x="884" y="405"/>
                    <a:pt x="876" y="405"/>
                  </a:cubicBezTo>
                  <a:cubicBezTo>
                    <a:pt x="862" y="405"/>
                    <a:pt x="862" y="405"/>
                    <a:pt x="862" y="405"/>
                  </a:cubicBezTo>
                  <a:cubicBezTo>
                    <a:pt x="862" y="380"/>
                    <a:pt x="862" y="380"/>
                    <a:pt x="862" y="380"/>
                  </a:cubicBezTo>
                  <a:lnTo>
                    <a:pt x="875" y="380"/>
                  </a:lnTo>
                  <a:close/>
                  <a:moveTo>
                    <a:pt x="878" y="412"/>
                  </a:moveTo>
                  <a:cubicBezTo>
                    <a:pt x="886" y="412"/>
                    <a:pt x="891" y="417"/>
                    <a:pt x="891" y="425"/>
                  </a:cubicBezTo>
                  <a:cubicBezTo>
                    <a:pt x="891" y="433"/>
                    <a:pt x="886" y="438"/>
                    <a:pt x="877" y="438"/>
                  </a:cubicBezTo>
                  <a:cubicBezTo>
                    <a:pt x="862" y="438"/>
                    <a:pt x="862" y="438"/>
                    <a:pt x="862" y="438"/>
                  </a:cubicBezTo>
                  <a:cubicBezTo>
                    <a:pt x="862" y="412"/>
                    <a:pt x="862" y="412"/>
                    <a:pt x="862" y="412"/>
                  </a:cubicBezTo>
                  <a:lnTo>
                    <a:pt x="878" y="412"/>
                  </a:lnTo>
                  <a:close/>
                  <a:moveTo>
                    <a:pt x="925" y="374"/>
                  </a:moveTo>
                  <a:cubicBezTo>
                    <a:pt x="917" y="374"/>
                    <a:pt x="917" y="374"/>
                    <a:pt x="917" y="374"/>
                  </a:cubicBezTo>
                  <a:cubicBezTo>
                    <a:pt x="917" y="445"/>
                    <a:pt x="917" y="445"/>
                    <a:pt x="917" y="445"/>
                  </a:cubicBezTo>
                  <a:cubicBezTo>
                    <a:pt x="925" y="445"/>
                    <a:pt x="925" y="445"/>
                    <a:pt x="925" y="445"/>
                  </a:cubicBezTo>
                  <a:lnTo>
                    <a:pt x="925" y="374"/>
                  </a:lnTo>
                  <a:close/>
                  <a:moveTo>
                    <a:pt x="948" y="445"/>
                  </a:moveTo>
                  <a:cubicBezTo>
                    <a:pt x="953" y="428"/>
                    <a:pt x="953" y="428"/>
                    <a:pt x="953" y="428"/>
                  </a:cubicBezTo>
                  <a:cubicBezTo>
                    <a:pt x="981" y="428"/>
                    <a:pt x="981" y="428"/>
                    <a:pt x="981" y="428"/>
                  </a:cubicBezTo>
                  <a:cubicBezTo>
                    <a:pt x="986" y="445"/>
                    <a:pt x="986" y="445"/>
                    <a:pt x="986" y="445"/>
                  </a:cubicBezTo>
                  <a:cubicBezTo>
                    <a:pt x="994" y="445"/>
                    <a:pt x="994" y="445"/>
                    <a:pt x="994" y="445"/>
                  </a:cubicBezTo>
                  <a:cubicBezTo>
                    <a:pt x="971" y="374"/>
                    <a:pt x="971" y="374"/>
                    <a:pt x="971" y="374"/>
                  </a:cubicBezTo>
                  <a:cubicBezTo>
                    <a:pt x="963" y="374"/>
                    <a:pt x="963" y="374"/>
                    <a:pt x="963" y="374"/>
                  </a:cubicBezTo>
                  <a:cubicBezTo>
                    <a:pt x="940" y="445"/>
                    <a:pt x="940" y="445"/>
                    <a:pt x="940" y="445"/>
                  </a:cubicBezTo>
                  <a:lnTo>
                    <a:pt x="948" y="445"/>
                  </a:lnTo>
                  <a:close/>
                  <a:moveTo>
                    <a:pt x="967" y="385"/>
                  </a:moveTo>
                  <a:cubicBezTo>
                    <a:pt x="978" y="421"/>
                    <a:pt x="978" y="421"/>
                    <a:pt x="978" y="421"/>
                  </a:cubicBezTo>
                  <a:cubicBezTo>
                    <a:pt x="956" y="421"/>
                    <a:pt x="956" y="421"/>
                    <a:pt x="956" y="421"/>
                  </a:cubicBezTo>
                  <a:lnTo>
                    <a:pt x="967" y="385"/>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8" name="Freeform 9">
              <a:extLst>
                <a:ext uri="{FF2B5EF4-FFF2-40B4-BE49-F238E27FC236}">
                  <a16:creationId xmlns:a16="http://schemas.microsoft.com/office/drawing/2014/main" id="{12EF4878-169C-4809-BED8-508F78D72333}"/>
                </a:ext>
              </a:extLst>
            </p:cNvPr>
            <p:cNvSpPr>
              <a:spLocks noEditPoints="1"/>
            </p:cNvSpPr>
            <p:nvPr userDrawn="1"/>
          </p:nvSpPr>
          <p:spPr bwMode="auto">
            <a:xfrm>
              <a:off x="4216318" y="852523"/>
              <a:ext cx="708229" cy="807272"/>
            </a:xfrm>
            <a:custGeom>
              <a:avLst/>
              <a:gdLst>
                <a:gd name="T0" fmla="*/ 2147483646 w 1044"/>
                <a:gd name="T1" fmla="*/ 2147483646 h 1190"/>
                <a:gd name="T2" fmla="*/ 2147483646 w 1044"/>
                <a:gd name="T3" fmla="*/ 0 h 1190"/>
                <a:gd name="T4" fmla="*/ 0 w 1044"/>
                <a:gd name="T5" fmla="*/ 2147483646 h 1190"/>
                <a:gd name="T6" fmla="*/ 2147483646 w 1044"/>
                <a:gd name="T7" fmla="*/ 2147483646 h 1190"/>
                <a:gd name="T8" fmla="*/ 2147483646 w 1044"/>
                <a:gd name="T9" fmla="*/ 2147483646 h 1190"/>
                <a:gd name="T10" fmla="*/ 2147483646 w 1044"/>
                <a:gd name="T11" fmla="*/ 2147483646 h 1190"/>
                <a:gd name="T12" fmla="*/ 2147483646 w 1044"/>
                <a:gd name="T13" fmla="*/ 2147483646 h 1190"/>
                <a:gd name="T14" fmla="*/ 2147483646 w 1044"/>
                <a:gd name="T15" fmla="*/ 2147483646 h 1190"/>
                <a:gd name="T16" fmla="*/ 2147483646 w 1044"/>
                <a:gd name="T17" fmla="*/ 2147483646 h 1190"/>
                <a:gd name="T18" fmla="*/ 2147483646 w 1044"/>
                <a:gd name="T19" fmla="*/ 2147483646 h 1190"/>
                <a:gd name="T20" fmla="*/ 2147483646 w 1044"/>
                <a:gd name="T21" fmla="*/ 2147483646 h 1190"/>
                <a:gd name="T22" fmla="*/ 2147483646 w 1044"/>
                <a:gd name="T23" fmla="*/ 2147483646 h 1190"/>
                <a:gd name="T24" fmla="*/ 2147483646 w 1044"/>
                <a:gd name="T25" fmla="*/ 2147483646 h 1190"/>
                <a:gd name="T26" fmla="*/ 2147483646 w 1044"/>
                <a:gd name="T27" fmla="*/ 2147483646 h 1190"/>
                <a:gd name="T28" fmla="*/ 2147483646 w 1044"/>
                <a:gd name="T29" fmla="*/ 2147483646 h 1190"/>
                <a:gd name="T30" fmla="*/ 2147483646 w 1044"/>
                <a:gd name="T31" fmla="*/ 2147483646 h 1190"/>
                <a:gd name="T32" fmla="*/ 2147483646 w 1044"/>
                <a:gd name="T33" fmla="*/ 2147483646 h 1190"/>
                <a:gd name="T34" fmla="*/ 2147483646 w 1044"/>
                <a:gd name="T35" fmla="*/ 2147483646 h 1190"/>
                <a:gd name="T36" fmla="*/ 2147483646 w 1044"/>
                <a:gd name="T37" fmla="*/ 2147483646 h 1190"/>
                <a:gd name="T38" fmla="*/ 2147483646 w 1044"/>
                <a:gd name="T39" fmla="*/ 2147483646 h 1190"/>
                <a:gd name="T40" fmla="*/ 2147483646 w 1044"/>
                <a:gd name="T41" fmla="*/ 2147483646 h 1190"/>
                <a:gd name="T42" fmla="*/ 2147483646 w 1044"/>
                <a:gd name="T43" fmla="*/ 2147483646 h 1190"/>
                <a:gd name="T44" fmla="*/ 2147483646 w 1044"/>
                <a:gd name="T45" fmla="*/ 2147483646 h 1190"/>
                <a:gd name="T46" fmla="*/ 2147483646 w 1044"/>
                <a:gd name="T47" fmla="*/ 2147483646 h 1190"/>
                <a:gd name="T48" fmla="*/ 2147483646 w 1044"/>
                <a:gd name="T49" fmla="*/ 2147483646 h 1190"/>
                <a:gd name="T50" fmla="*/ 2147483646 w 1044"/>
                <a:gd name="T51" fmla="*/ 2147483646 h 1190"/>
                <a:gd name="T52" fmla="*/ 2147483646 w 1044"/>
                <a:gd name="T53" fmla="*/ 2147483646 h 1190"/>
                <a:gd name="T54" fmla="*/ 2147483646 w 1044"/>
                <a:gd name="T55" fmla="*/ 2147483646 h 1190"/>
                <a:gd name="T56" fmla="*/ 2147483646 w 1044"/>
                <a:gd name="T57" fmla="*/ 2147483646 h 1190"/>
                <a:gd name="T58" fmla="*/ 2147483646 w 1044"/>
                <a:gd name="T59" fmla="*/ 2147483646 h 1190"/>
                <a:gd name="T60" fmla="*/ 2147483646 w 1044"/>
                <a:gd name="T61" fmla="*/ 2147483646 h 1190"/>
                <a:gd name="T62" fmla="*/ 2147483646 w 1044"/>
                <a:gd name="T63" fmla="*/ 2147483646 h 1190"/>
                <a:gd name="T64" fmla="*/ 2147483646 w 1044"/>
                <a:gd name="T65" fmla="*/ 2147483646 h 1190"/>
                <a:gd name="T66" fmla="*/ 2147483646 w 1044"/>
                <a:gd name="T67" fmla="*/ 2147483646 h 1190"/>
                <a:gd name="T68" fmla="*/ 2147483646 w 1044"/>
                <a:gd name="T69" fmla="*/ 2147483646 h 1190"/>
                <a:gd name="T70" fmla="*/ 2147483646 w 1044"/>
                <a:gd name="T71" fmla="*/ 2147483646 h 1190"/>
                <a:gd name="T72" fmla="*/ 2147483646 w 1044"/>
                <a:gd name="T73" fmla="*/ 2147483646 h 1190"/>
                <a:gd name="T74" fmla="*/ 2147483646 w 1044"/>
                <a:gd name="T75" fmla="*/ 2147483646 h 1190"/>
                <a:gd name="T76" fmla="*/ 2147483646 w 1044"/>
                <a:gd name="T77" fmla="*/ 2147483646 h 1190"/>
                <a:gd name="T78" fmla="*/ 2147483646 w 1044"/>
                <a:gd name="T79" fmla="*/ 2147483646 h 1190"/>
                <a:gd name="T80" fmla="*/ 2147483646 w 1044"/>
                <a:gd name="T81" fmla="*/ 2147483646 h 1190"/>
                <a:gd name="T82" fmla="*/ 2147483646 w 1044"/>
                <a:gd name="T83" fmla="*/ 2147483646 h 11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44" h="1190">
                  <a:moveTo>
                    <a:pt x="1044" y="595"/>
                  </a:moveTo>
                  <a:lnTo>
                    <a:pt x="523" y="0"/>
                  </a:lnTo>
                  <a:lnTo>
                    <a:pt x="0" y="595"/>
                  </a:lnTo>
                  <a:lnTo>
                    <a:pt x="523" y="1190"/>
                  </a:lnTo>
                  <a:lnTo>
                    <a:pt x="1044" y="595"/>
                  </a:lnTo>
                  <a:close/>
                  <a:moveTo>
                    <a:pt x="420" y="988"/>
                  </a:moveTo>
                  <a:lnTo>
                    <a:pt x="624" y="988"/>
                  </a:lnTo>
                  <a:lnTo>
                    <a:pt x="523" y="1103"/>
                  </a:lnTo>
                  <a:lnTo>
                    <a:pt x="420" y="988"/>
                  </a:lnTo>
                  <a:close/>
                  <a:moveTo>
                    <a:pt x="699" y="566"/>
                  </a:moveTo>
                  <a:lnTo>
                    <a:pt x="523" y="364"/>
                  </a:lnTo>
                  <a:lnTo>
                    <a:pt x="345" y="566"/>
                  </a:lnTo>
                  <a:lnTo>
                    <a:pt x="261" y="566"/>
                  </a:lnTo>
                  <a:lnTo>
                    <a:pt x="523" y="269"/>
                  </a:lnTo>
                  <a:lnTo>
                    <a:pt x="783" y="566"/>
                  </a:lnTo>
                  <a:lnTo>
                    <a:pt x="699" y="566"/>
                  </a:lnTo>
                  <a:close/>
                  <a:moveTo>
                    <a:pt x="622" y="566"/>
                  </a:moveTo>
                  <a:lnTo>
                    <a:pt x="422" y="566"/>
                  </a:lnTo>
                  <a:lnTo>
                    <a:pt x="523" y="450"/>
                  </a:lnTo>
                  <a:lnTo>
                    <a:pt x="622" y="566"/>
                  </a:lnTo>
                  <a:close/>
                  <a:moveTo>
                    <a:pt x="943" y="624"/>
                  </a:moveTo>
                  <a:lnTo>
                    <a:pt x="887" y="688"/>
                  </a:lnTo>
                  <a:lnTo>
                    <a:pt x="157" y="688"/>
                  </a:lnTo>
                  <a:lnTo>
                    <a:pt x="101" y="624"/>
                  </a:lnTo>
                  <a:lnTo>
                    <a:pt x="943" y="624"/>
                  </a:lnTo>
                  <a:close/>
                  <a:moveTo>
                    <a:pt x="836" y="746"/>
                  </a:moveTo>
                  <a:lnTo>
                    <a:pt x="779" y="808"/>
                  </a:lnTo>
                  <a:lnTo>
                    <a:pt x="264" y="808"/>
                  </a:lnTo>
                  <a:lnTo>
                    <a:pt x="208" y="746"/>
                  </a:lnTo>
                  <a:lnTo>
                    <a:pt x="836" y="746"/>
                  </a:lnTo>
                  <a:close/>
                  <a:moveTo>
                    <a:pt x="730" y="866"/>
                  </a:moveTo>
                  <a:lnTo>
                    <a:pt x="674" y="930"/>
                  </a:lnTo>
                  <a:lnTo>
                    <a:pt x="370" y="930"/>
                  </a:lnTo>
                  <a:lnTo>
                    <a:pt x="314" y="866"/>
                  </a:lnTo>
                  <a:lnTo>
                    <a:pt x="730" y="866"/>
                  </a:lnTo>
                  <a:close/>
                  <a:moveTo>
                    <a:pt x="943" y="566"/>
                  </a:moveTo>
                  <a:lnTo>
                    <a:pt x="860" y="566"/>
                  </a:lnTo>
                  <a:lnTo>
                    <a:pt x="523" y="182"/>
                  </a:lnTo>
                  <a:lnTo>
                    <a:pt x="184" y="566"/>
                  </a:lnTo>
                  <a:lnTo>
                    <a:pt x="101" y="566"/>
                  </a:lnTo>
                  <a:lnTo>
                    <a:pt x="523" y="88"/>
                  </a:lnTo>
                  <a:lnTo>
                    <a:pt x="943" y="56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cxnSp>
        <p:nvCxnSpPr>
          <p:cNvPr id="9" name="Straight Connector 8">
            <a:extLst>
              <a:ext uri="{FF2B5EF4-FFF2-40B4-BE49-F238E27FC236}">
                <a16:creationId xmlns:a16="http://schemas.microsoft.com/office/drawing/2014/main" id="{83622C45-DBE9-4884-BE9C-88F6F84AF26B}"/>
              </a:ext>
            </a:extLst>
          </p:cNvPr>
          <p:cNvCxnSpPr/>
          <p:nvPr userDrawn="1"/>
        </p:nvCxnSpPr>
        <p:spPr>
          <a:xfrm>
            <a:off x="3119438" y="2581275"/>
            <a:ext cx="2884487" cy="0"/>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109384" y="1418669"/>
            <a:ext cx="6925234" cy="1122828"/>
          </a:xfrm>
        </p:spPr>
        <p:txBody>
          <a:bodyPr anchor="b">
            <a:noAutofit/>
          </a:bodyPr>
          <a:lstStyle>
            <a:lvl1pPr algn="ctr">
              <a:lnSpc>
                <a:spcPct val="95000"/>
              </a:lnSpc>
              <a:spcAft>
                <a:spcPts val="400"/>
              </a:spcAft>
              <a:defRPr sz="3600" b="0">
                <a:solidFill>
                  <a:schemeClr val="tx2"/>
                </a:solidFill>
              </a:defRPr>
            </a:lvl1pPr>
          </a:lstStyle>
          <a:p>
            <a:r>
              <a:rPr lang="en-US"/>
              <a:t>Click to edit Master title style</a:t>
            </a:r>
            <a:endParaRPr lang="en-US" dirty="0"/>
          </a:p>
        </p:txBody>
      </p:sp>
      <p:sp>
        <p:nvSpPr>
          <p:cNvPr id="57" name="Subtitle 2"/>
          <p:cNvSpPr>
            <a:spLocks noGrp="1"/>
          </p:cNvSpPr>
          <p:nvPr>
            <p:ph type="subTitle" idx="1"/>
          </p:nvPr>
        </p:nvSpPr>
        <p:spPr>
          <a:xfrm>
            <a:off x="2554943" y="2694220"/>
            <a:ext cx="4034116" cy="214291"/>
          </a:xfrm>
        </p:spPr>
        <p:txBody>
          <a:bodyPr anchor="ctr"/>
          <a:lstStyle>
            <a:lvl1pPr marL="0" indent="0" algn="ctr">
              <a:lnSpc>
                <a:spcPct val="90000"/>
              </a:lnSpc>
              <a:spcBef>
                <a:spcPts val="0"/>
              </a:spcBef>
              <a:spcAft>
                <a:spcPts val="600"/>
              </a:spcAft>
              <a:buNone/>
              <a:defRPr sz="1200" b="1">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8" name="Text Placeholder 14"/>
          <p:cNvSpPr>
            <a:spLocks noGrp="1"/>
          </p:cNvSpPr>
          <p:nvPr>
            <p:ph type="body" sz="quarter" idx="10"/>
          </p:nvPr>
        </p:nvSpPr>
        <p:spPr>
          <a:xfrm>
            <a:off x="2548218" y="2959971"/>
            <a:ext cx="4046909" cy="176761"/>
          </a:xfrm>
        </p:spPr>
        <p:txBody>
          <a:bodyPr anchor="ctr"/>
          <a:lstStyle>
            <a:lvl1pPr marL="0" indent="0" algn="ctr">
              <a:buNone/>
              <a:defRPr sz="1200">
                <a:solidFill>
                  <a:schemeClr val="accent2"/>
                </a:solidFill>
              </a:defRPr>
            </a:lvl1pPr>
            <a:lvl2pPr algn="ctr">
              <a:defRPr sz="1200"/>
            </a:lvl2pPr>
            <a:lvl3pPr algn="ctr">
              <a:defRPr sz="1200"/>
            </a:lvl3pPr>
            <a:lvl4pPr algn="ctr">
              <a:defRPr sz="1200"/>
            </a:lvl4pPr>
            <a:lvl5pPr algn="ctr">
              <a:defRPr sz="1200"/>
            </a:lvl5pPr>
          </a:lstStyle>
          <a:p>
            <a:pPr lvl="0"/>
            <a:r>
              <a:rPr lang="en-US"/>
              <a:t>Edit Master text styles</a:t>
            </a:r>
          </a:p>
        </p:txBody>
      </p:sp>
    </p:spTree>
    <p:extLst>
      <p:ext uri="{BB962C8B-B14F-4D97-AF65-F5344CB8AC3E}">
        <p14:creationId xmlns:p14="http://schemas.microsoft.com/office/powerpoint/2010/main" val="2727998621"/>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A70D35-F45B-4AE4-B3A8-AB418E5E5019}"/>
              </a:ext>
            </a:extLst>
          </p:cNvPr>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5" name="Group 7">
            <a:extLst>
              <a:ext uri="{FF2B5EF4-FFF2-40B4-BE49-F238E27FC236}">
                <a16:creationId xmlns:a16="http://schemas.microsoft.com/office/drawing/2014/main" id="{CE9209ED-3810-4C3C-86FF-446AD5BECEB1}"/>
              </a:ext>
            </a:extLst>
          </p:cNvPr>
          <p:cNvGrpSpPr>
            <a:grpSpLocks/>
          </p:cNvGrpSpPr>
          <p:nvPr userDrawn="1"/>
        </p:nvGrpSpPr>
        <p:grpSpPr bwMode="auto">
          <a:xfrm>
            <a:off x="7415213" y="4538663"/>
            <a:ext cx="1009650" cy="387350"/>
            <a:chOff x="7414932" y="4464423"/>
            <a:chExt cx="1009585" cy="387631"/>
          </a:xfrm>
        </p:grpSpPr>
        <p:sp>
          <p:nvSpPr>
            <p:cNvPr id="6" name="Freeform 7">
              <a:extLst>
                <a:ext uri="{FF2B5EF4-FFF2-40B4-BE49-F238E27FC236}">
                  <a16:creationId xmlns:a16="http://schemas.microsoft.com/office/drawing/2014/main" id="{B945D700-1FEC-4508-905F-92D193483265}"/>
                </a:ext>
              </a:extLst>
            </p:cNvPr>
            <p:cNvSpPr>
              <a:spLocks noEditPoints="1"/>
            </p:cNvSpPr>
            <p:nvPr userDrawn="1"/>
          </p:nvSpPr>
          <p:spPr bwMode="auto">
            <a:xfrm>
              <a:off x="7826244" y="4560396"/>
              <a:ext cx="598273" cy="233077"/>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7" name="Freeform 8">
              <a:extLst>
                <a:ext uri="{FF2B5EF4-FFF2-40B4-BE49-F238E27FC236}">
                  <a16:creationId xmlns:a16="http://schemas.microsoft.com/office/drawing/2014/main" id="{7C05BA8B-6169-46D0-B6C5-525D204018D9}"/>
                </a:ext>
              </a:extLst>
            </p:cNvPr>
            <p:cNvSpPr>
              <a:spLocks noEditPoints="1"/>
            </p:cNvSpPr>
            <p:nvPr userDrawn="1"/>
          </p:nvSpPr>
          <p:spPr bwMode="auto">
            <a:xfrm>
              <a:off x="7414932" y="4464423"/>
              <a:ext cx="341514" cy="387631"/>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sp>
        <p:nvSpPr>
          <p:cNvPr id="15" name="Title 1"/>
          <p:cNvSpPr>
            <a:spLocks noGrp="1"/>
          </p:cNvSpPr>
          <p:nvPr>
            <p:ph type="title"/>
          </p:nvPr>
        </p:nvSpPr>
        <p:spPr>
          <a:xfrm>
            <a:off x="931025" y="692528"/>
            <a:ext cx="5598193" cy="759756"/>
          </a:xfrm>
        </p:spPr>
        <p:txBody>
          <a:bodyPr anchor="b"/>
          <a:lstStyle>
            <a:lvl1pPr>
              <a:lnSpc>
                <a:spcPct val="90000"/>
              </a:lnSpc>
              <a:defRPr>
                <a:solidFill>
                  <a:schemeClr val="accent1"/>
                </a:solidFill>
              </a:defRPr>
            </a:lvl1pPr>
          </a:lstStyle>
          <a:p>
            <a:r>
              <a:rPr lang="en-US"/>
              <a:t>Click to edit Master title style</a:t>
            </a:r>
            <a:endParaRPr lang="en-US" dirty="0"/>
          </a:p>
        </p:txBody>
      </p:sp>
      <p:sp>
        <p:nvSpPr>
          <p:cNvPr id="16" name="Content Placeholder 2"/>
          <p:cNvSpPr>
            <a:spLocks noGrp="1"/>
          </p:cNvSpPr>
          <p:nvPr>
            <p:ph idx="1"/>
          </p:nvPr>
        </p:nvSpPr>
        <p:spPr>
          <a:xfrm>
            <a:off x="914121" y="1761566"/>
            <a:ext cx="6500811" cy="2833056"/>
          </a:xfrm>
        </p:spPr>
        <p:txBody>
          <a:bodyPr/>
          <a:lstStyle>
            <a:lvl1pPr marL="228600" indent="-228600">
              <a:lnSpc>
                <a:spcPct val="100000"/>
              </a:lnSpc>
              <a:defRPr sz="1600" b="0">
                <a:solidFill>
                  <a:schemeClr val="tx1"/>
                </a:solidFill>
              </a:defRPr>
            </a:lvl1pPr>
            <a:lvl2pPr>
              <a:lnSpc>
                <a:spcPct val="100000"/>
              </a:lnSpc>
              <a:defRPr sz="1400" b="0">
                <a:solidFill>
                  <a:schemeClr val="tx1"/>
                </a:solidFill>
              </a:defRPr>
            </a:lvl2pPr>
            <a:lvl3pPr>
              <a:lnSpc>
                <a:spcPct val="100000"/>
              </a:lnSpc>
              <a:defRPr sz="1200" b="0">
                <a:solidFill>
                  <a:schemeClr val="tx1"/>
                </a:solidFill>
              </a:defRPr>
            </a:lvl3pPr>
            <a:lvl4pPr>
              <a:lnSpc>
                <a:spcPct val="100000"/>
              </a:lnSpc>
              <a:defRPr sz="1100" b="0">
                <a:solidFill>
                  <a:schemeClr val="tx1"/>
                </a:solidFill>
              </a:defRPr>
            </a:lvl4pPr>
            <a:lvl5pPr>
              <a:lnSpc>
                <a:spcPct val="100000"/>
              </a:lnSpc>
              <a:defRPr sz="1050" b="0">
                <a:solidFill>
                  <a:schemeClr val="tx1"/>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Footer Placeholder 4">
            <a:extLst>
              <a:ext uri="{FF2B5EF4-FFF2-40B4-BE49-F238E27FC236}">
                <a16:creationId xmlns:a16="http://schemas.microsoft.com/office/drawing/2014/main" id="{443B24C6-1317-49F4-AC74-4CBC19E4B205}"/>
              </a:ext>
            </a:extLst>
          </p:cNvPr>
          <p:cNvSpPr>
            <a:spLocks noGrp="1"/>
          </p:cNvSpPr>
          <p:nvPr>
            <p:ph type="ftr" sz="quarter" idx="10"/>
          </p:nvPr>
        </p:nvSpPr>
        <p:spPr/>
        <p:txBody>
          <a:bodyPr/>
          <a:lstStyle>
            <a:lvl1pPr>
              <a:defRPr/>
            </a:lvl1pPr>
          </a:lstStyle>
          <a:p>
            <a:pPr>
              <a:defRPr/>
            </a:pPr>
            <a:r>
              <a:rPr lang="en-US" dirty="0"/>
              <a:t>SECTION TITLE</a:t>
            </a:r>
          </a:p>
        </p:txBody>
      </p:sp>
      <p:sp>
        <p:nvSpPr>
          <p:cNvPr id="9" name="Slide Number Placeholder 5">
            <a:extLst>
              <a:ext uri="{FF2B5EF4-FFF2-40B4-BE49-F238E27FC236}">
                <a16:creationId xmlns:a16="http://schemas.microsoft.com/office/drawing/2014/main" id="{B9640A2A-16D5-4AFD-B867-DF02C5045412}"/>
              </a:ext>
            </a:extLst>
          </p:cNvPr>
          <p:cNvSpPr>
            <a:spLocks noGrp="1"/>
          </p:cNvSpPr>
          <p:nvPr>
            <p:ph type="sldNum" sz="quarter" idx="11"/>
          </p:nvPr>
        </p:nvSpPr>
        <p:spPr>
          <a:xfrm>
            <a:off x="574675" y="4700588"/>
            <a:ext cx="368300" cy="273050"/>
          </a:xfrm>
        </p:spPr>
        <p:txBody>
          <a:bodyPr/>
          <a:lstStyle>
            <a:lvl1pPr>
              <a:defRPr/>
            </a:lvl1pPr>
          </a:lstStyle>
          <a:p>
            <a:pPr>
              <a:defRPr/>
            </a:pPr>
            <a:fld id="{6573A524-A3FA-498F-BC4D-7A91E89DD67F}" type="slidenum">
              <a:rPr lang="en-US" altLang="en-US"/>
              <a:pPr>
                <a:defRPr/>
              </a:pPr>
              <a:t>‹#›</a:t>
            </a:fld>
            <a:endParaRPr lang="en-US" altLang="en-US" dirty="0"/>
          </a:p>
        </p:txBody>
      </p:sp>
    </p:spTree>
    <p:extLst>
      <p:ext uri="{BB962C8B-B14F-4D97-AF65-F5344CB8AC3E}">
        <p14:creationId xmlns:p14="http://schemas.microsoft.com/office/powerpoint/2010/main" val="46521942"/>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hart - Grey">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3999A5BD-4187-45EA-B269-23698EC5853B}"/>
              </a:ext>
            </a:extLst>
          </p:cNvPr>
          <p:cNvGrpSpPr>
            <a:grpSpLocks/>
          </p:cNvGrpSpPr>
          <p:nvPr userDrawn="1"/>
        </p:nvGrpSpPr>
        <p:grpSpPr bwMode="auto">
          <a:xfrm>
            <a:off x="7415213" y="4538663"/>
            <a:ext cx="1009650" cy="387350"/>
            <a:chOff x="819150" y="3517900"/>
            <a:chExt cx="1285875" cy="493713"/>
          </a:xfrm>
        </p:grpSpPr>
        <p:sp>
          <p:nvSpPr>
            <p:cNvPr id="5" name="Freeform 7">
              <a:extLst>
                <a:ext uri="{FF2B5EF4-FFF2-40B4-BE49-F238E27FC236}">
                  <a16:creationId xmlns:a16="http://schemas.microsoft.com/office/drawing/2014/main" id="{7B123F07-4859-40B7-915F-8409B888D7A2}"/>
                </a:ext>
              </a:extLst>
            </p:cNvPr>
            <p:cNvSpPr>
              <a:spLocks noEditPoints="1"/>
            </p:cNvSpPr>
            <p:nvPr userDrawn="1"/>
          </p:nvSpPr>
          <p:spPr bwMode="auto">
            <a:xfrm>
              <a:off x="1343025" y="3640138"/>
              <a:ext cx="762000" cy="296863"/>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6" name="Freeform 8">
              <a:extLst>
                <a:ext uri="{FF2B5EF4-FFF2-40B4-BE49-F238E27FC236}">
                  <a16:creationId xmlns:a16="http://schemas.microsoft.com/office/drawing/2014/main" id="{55F7459A-207D-4F83-B6D4-56E9EEBA8605}"/>
                </a:ext>
              </a:extLst>
            </p:cNvPr>
            <p:cNvSpPr>
              <a:spLocks noEditPoints="1"/>
            </p:cNvSpPr>
            <p:nvPr userDrawn="1"/>
          </p:nvSpPr>
          <p:spPr bwMode="auto">
            <a:xfrm>
              <a:off x="819150" y="3517900"/>
              <a:ext cx="434975" cy="493713"/>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graphicFrame>
        <p:nvGraphicFramePr>
          <p:cNvPr id="7" name="Chart Placeholder 15">
            <a:extLst>
              <a:ext uri="{FF2B5EF4-FFF2-40B4-BE49-F238E27FC236}">
                <a16:creationId xmlns:a16="http://schemas.microsoft.com/office/drawing/2014/main" id="{07D5B1F2-D316-4A96-9F1E-4AADE7B01041}"/>
              </a:ext>
            </a:extLst>
          </p:cNvPr>
          <p:cNvGraphicFramePr>
            <a:graphicFrameLocks/>
          </p:cNvGraphicFramePr>
          <p:nvPr userDrawn="1"/>
        </p:nvGraphicFramePr>
        <p:xfrm>
          <a:off x="1012825" y="1647825"/>
          <a:ext cx="7010400" cy="2662238"/>
        </p:xfrm>
        <a:graphic>
          <a:graphicData uri="http://schemas.openxmlformats.org/presentationml/2006/ole">
            <mc:AlternateContent xmlns:mc="http://schemas.openxmlformats.org/markup-compatibility/2006">
              <mc:Choice xmlns:v="urn:schemas-microsoft-com:vml" Requires="v">
                <p:oleObj name="Chart" r:id="rId2" imgW="7303641" imgH="2773920" progId="Excel.Chart.8">
                  <p:embed/>
                </p:oleObj>
              </mc:Choice>
              <mc:Fallback>
                <p:oleObj name="Chart" r:id="rId2" imgW="7303641" imgH="2773920" progId="Excel.Chart.8">
                  <p:embed/>
                  <p:pic>
                    <p:nvPicPr>
                      <p:cNvPr id="7" name="Chart Placeholder 15">
                        <a:extLst>
                          <a:ext uri="{FF2B5EF4-FFF2-40B4-BE49-F238E27FC236}">
                            <a16:creationId xmlns:a16="http://schemas.microsoft.com/office/drawing/2014/main" id="{07D5B1F2-D316-4A96-9F1E-4AADE7B0104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825" y="1647825"/>
                        <a:ext cx="7010400"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931026" y="692528"/>
            <a:ext cx="5382684" cy="759756"/>
          </a:xfrm>
        </p:spPr>
        <p:txBody>
          <a:bodyPr anchor="b"/>
          <a:lstStyle>
            <a:lvl1pPr>
              <a:lnSpc>
                <a:spcPct val="90000"/>
              </a:lnSpc>
              <a:defRPr>
                <a:solidFill>
                  <a:schemeClr val="accent1"/>
                </a:solidFill>
              </a:defRPr>
            </a:lvl1pPr>
          </a:lstStyle>
          <a:p>
            <a:r>
              <a:rPr lang="en-US"/>
              <a:t>Click to edit Master title style</a:t>
            </a:r>
            <a:endParaRPr lang="en-US" dirty="0"/>
          </a:p>
        </p:txBody>
      </p:sp>
      <p:sp>
        <p:nvSpPr>
          <p:cNvPr id="10" name="Chart Placeholder 9"/>
          <p:cNvSpPr>
            <a:spLocks noGrp="1"/>
          </p:cNvSpPr>
          <p:nvPr>
            <p:ph type="chart" sz="quarter" idx="12"/>
          </p:nvPr>
        </p:nvSpPr>
        <p:spPr>
          <a:xfrm>
            <a:off x="919850" y="1647824"/>
            <a:ext cx="7197710" cy="2661957"/>
          </a:xfrm>
        </p:spPr>
        <p:txBody>
          <a:bodyPr rtlCol="0">
            <a:noAutofit/>
          </a:bodyPr>
          <a:lstStyle/>
          <a:p>
            <a:pPr lvl="0"/>
            <a:endParaRPr lang="en-US" noProof="0" dirty="0"/>
          </a:p>
        </p:txBody>
      </p:sp>
      <p:sp>
        <p:nvSpPr>
          <p:cNvPr id="8" name="Footer Placeholder 4">
            <a:extLst>
              <a:ext uri="{FF2B5EF4-FFF2-40B4-BE49-F238E27FC236}">
                <a16:creationId xmlns:a16="http://schemas.microsoft.com/office/drawing/2014/main" id="{6A6CD0D1-EA10-4218-853C-F6643FEA8735}"/>
              </a:ext>
            </a:extLst>
          </p:cNvPr>
          <p:cNvSpPr>
            <a:spLocks noGrp="1"/>
          </p:cNvSpPr>
          <p:nvPr>
            <p:ph type="ftr" sz="quarter" idx="13"/>
          </p:nvPr>
        </p:nvSpPr>
        <p:spPr/>
        <p:txBody>
          <a:bodyPr/>
          <a:lstStyle>
            <a:lvl1pPr>
              <a:defRPr/>
            </a:lvl1pPr>
          </a:lstStyle>
          <a:p>
            <a:pPr>
              <a:defRPr/>
            </a:pPr>
            <a:r>
              <a:rPr lang="en-US" dirty="0"/>
              <a:t>SECTION TITLE</a:t>
            </a:r>
          </a:p>
        </p:txBody>
      </p:sp>
      <p:sp>
        <p:nvSpPr>
          <p:cNvPr id="9" name="Slide Number Placeholder 5">
            <a:extLst>
              <a:ext uri="{FF2B5EF4-FFF2-40B4-BE49-F238E27FC236}">
                <a16:creationId xmlns:a16="http://schemas.microsoft.com/office/drawing/2014/main" id="{9FDF7CDE-9F98-4478-B769-5AEC9FCC81CA}"/>
              </a:ext>
            </a:extLst>
          </p:cNvPr>
          <p:cNvSpPr>
            <a:spLocks noGrp="1"/>
          </p:cNvSpPr>
          <p:nvPr>
            <p:ph type="sldNum" sz="quarter" idx="14"/>
          </p:nvPr>
        </p:nvSpPr>
        <p:spPr/>
        <p:txBody>
          <a:bodyPr/>
          <a:lstStyle>
            <a:lvl1pPr>
              <a:defRPr/>
            </a:lvl1pPr>
          </a:lstStyle>
          <a:p>
            <a:pPr>
              <a:defRPr/>
            </a:pPr>
            <a:fld id="{739E4C23-3BC2-488D-893B-E7060EDB95BE}" type="slidenum">
              <a:rPr lang="en-US" altLang="en-US"/>
              <a:pPr>
                <a:defRPr/>
              </a:pPr>
              <a:t>‹#›</a:t>
            </a:fld>
            <a:endParaRPr lang="en-US" altLang="en-US" dirty="0"/>
          </a:p>
        </p:txBody>
      </p:sp>
    </p:spTree>
    <p:extLst>
      <p:ext uri="{BB962C8B-B14F-4D97-AF65-F5344CB8AC3E}">
        <p14:creationId xmlns:p14="http://schemas.microsoft.com/office/powerpoint/2010/main" val="3923331819"/>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hart -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698B20-8721-4848-8B00-41B659E601DF}"/>
              </a:ext>
            </a:extLst>
          </p:cNvPr>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5" name="Group 7">
            <a:extLst>
              <a:ext uri="{FF2B5EF4-FFF2-40B4-BE49-F238E27FC236}">
                <a16:creationId xmlns:a16="http://schemas.microsoft.com/office/drawing/2014/main" id="{7C614941-B943-4CED-995D-E383414F0916}"/>
              </a:ext>
            </a:extLst>
          </p:cNvPr>
          <p:cNvGrpSpPr>
            <a:grpSpLocks/>
          </p:cNvGrpSpPr>
          <p:nvPr userDrawn="1"/>
        </p:nvGrpSpPr>
        <p:grpSpPr bwMode="auto">
          <a:xfrm>
            <a:off x="7415213" y="4538663"/>
            <a:ext cx="1009650" cy="387350"/>
            <a:chOff x="7414932" y="4464423"/>
            <a:chExt cx="1009585" cy="387631"/>
          </a:xfrm>
        </p:grpSpPr>
        <p:sp>
          <p:nvSpPr>
            <p:cNvPr id="6" name="Freeform 7">
              <a:extLst>
                <a:ext uri="{FF2B5EF4-FFF2-40B4-BE49-F238E27FC236}">
                  <a16:creationId xmlns:a16="http://schemas.microsoft.com/office/drawing/2014/main" id="{C200C21C-DA43-4639-AD81-0C4B4E370D2B}"/>
                </a:ext>
              </a:extLst>
            </p:cNvPr>
            <p:cNvSpPr>
              <a:spLocks noEditPoints="1"/>
            </p:cNvSpPr>
            <p:nvPr userDrawn="1"/>
          </p:nvSpPr>
          <p:spPr bwMode="auto">
            <a:xfrm>
              <a:off x="7826244" y="4560396"/>
              <a:ext cx="598273" cy="233077"/>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7" name="Freeform 8">
              <a:extLst>
                <a:ext uri="{FF2B5EF4-FFF2-40B4-BE49-F238E27FC236}">
                  <a16:creationId xmlns:a16="http://schemas.microsoft.com/office/drawing/2014/main" id="{906FA068-A233-4DF6-8D2F-4A2DAE71746E}"/>
                </a:ext>
              </a:extLst>
            </p:cNvPr>
            <p:cNvSpPr>
              <a:spLocks noEditPoints="1"/>
            </p:cNvSpPr>
            <p:nvPr userDrawn="1"/>
          </p:nvSpPr>
          <p:spPr bwMode="auto">
            <a:xfrm>
              <a:off x="7414932" y="4464423"/>
              <a:ext cx="341514" cy="387631"/>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sp>
        <p:nvSpPr>
          <p:cNvPr id="10" name="Title 1"/>
          <p:cNvSpPr>
            <a:spLocks noGrp="1"/>
          </p:cNvSpPr>
          <p:nvPr>
            <p:ph type="title"/>
          </p:nvPr>
        </p:nvSpPr>
        <p:spPr>
          <a:xfrm>
            <a:off x="931026" y="692528"/>
            <a:ext cx="5382684" cy="759756"/>
          </a:xfrm>
        </p:spPr>
        <p:txBody>
          <a:bodyPr anchor="b"/>
          <a:lstStyle>
            <a:lvl1pPr>
              <a:lnSpc>
                <a:spcPct val="90000"/>
              </a:lnSpc>
              <a:defRPr>
                <a:solidFill>
                  <a:schemeClr val="accent1"/>
                </a:solidFill>
              </a:defRPr>
            </a:lvl1pPr>
          </a:lstStyle>
          <a:p>
            <a:r>
              <a:rPr lang="en-US"/>
              <a:t>Click to edit Master title style</a:t>
            </a:r>
            <a:endParaRPr lang="en-US" dirty="0"/>
          </a:p>
        </p:txBody>
      </p:sp>
      <p:sp>
        <p:nvSpPr>
          <p:cNvPr id="16" name="Chart Placeholder 9"/>
          <p:cNvSpPr>
            <a:spLocks noGrp="1"/>
          </p:cNvSpPr>
          <p:nvPr>
            <p:ph type="chart" sz="quarter" idx="12"/>
          </p:nvPr>
        </p:nvSpPr>
        <p:spPr>
          <a:xfrm>
            <a:off x="919850" y="1647824"/>
            <a:ext cx="7197710" cy="2661957"/>
          </a:xfrm>
        </p:spPr>
        <p:txBody>
          <a:bodyPr rtlCol="0">
            <a:noAutofit/>
          </a:bodyPr>
          <a:lstStyle>
            <a:lvl1pPr>
              <a:defRPr>
                <a:solidFill>
                  <a:schemeClr val="tx1"/>
                </a:solidFill>
              </a:defRPr>
            </a:lvl1pPr>
          </a:lstStyle>
          <a:p>
            <a:pPr lvl="0"/>
            <a:endParaRPr lang="en-US" noProof="0" dirty="0"/>
          </a:p>
        </p:txBody>
      </p:sp>
      <p:sp>
        <p:nvSpPr>
          <p:cNvPr id="8" name="Footer Placeholder 4">
            <a:extLst>
              <a:ext uri="{FF2B5EF4-FFF2-40B4-BE49-F238E27FC236}">
                <a16:creationId xmlns:a16="http://schemas.microsoft.com/office/drawing/2014/main" id="{9EAB613F-780E-4E2C-8BA4-C532F540399C}"/>
              </a:ext>
            </a:extLst>
          </p:cNvPr>
          <p:cNvSpPr>
            <a:spLocks noGrp="1"/>
          </p:cNvSpPr>
          <p:nvPr>
            <p:ph type="ftr" sz="quarter" idx="13"/>
          </p:nvPr>
        </p:nvSpPr>
        <p:spPr/>
        <p:txBody>
          <a:bodyPr/>
          <a:lstStyle>
            <a:lvl1pPr>
              <a:defRPr/>
            </a:lvl1pPr>
          </a:lstStyle>
          <a:p>
            <a:pPr>
              <a:defRPr/>
            </a:pPr>
            <a:r>
              <a:rPr lang="en-US" dirty="0"/>
              <a:t>SECTION TITLE</a:t>
            </a:r>
          </a:p>
        </p:txBody>
      </p:sp>
      <p:sp>
        <p:nvSpPr>
          <p:cNvPr id="9" name="Slide Number Placeholder 5">
            <a:extLst>
              <a:ext uri="{FF2B5EF4-FFF2-40B4-BE49-F238E27FC236}">
                <a16:creationId xmlns:a16="http://schemas.microsoft.com/office/drawing/2014/main" id="{4986B1BF-0F7F-4991-874B-4925F37ED0B8}"/>
              </a:ext>
            </a:extLst>
          </p:cNvPr>
          <p:cNvSpPr>
            <a:spLocks noGrp="1"/>
          </p:cNvSpPr>
          <p:nvPr>
            <p:ph type="sldNum" sz="quarter" idx="14"/>
          </p:nvPr>
        </p:nvSpPr>
        <p:spPr/>
        <p:txBody>
          <a:bodyPr/>
          <a:lstStyle>
            <a:lvl1pPr>
              <a:defRPr/>
            </a:lvl1pPr>
          </a:lstStyle>
          <a:p>
            <a:pPr>
              <a:defRPr/>
            </a:pPr>
            <a:fld id="{15E25B11-B730-4A82-8C15-FB19E210B994}" type="slidenum">
              <a:rPr lang="en-US" altLang="en-US"/>
              <a:pPr>
                <a:defRPr/>
              </a:pPr>
              <a:t>‹#›</a:t>
            </a:fld>
            <a:endParaRPr lang="en-US" altLang="en-US" dirty="0"/>
          </a:p>
        </p:txBody>
      </p:sp>
    </p:spTree>
    <p:extLst>
      <p:ext uri="{BB962C8B-B14F-4D97-AF65-F5344CB8AC3E}">
        <p14:creationId xmlns:p14="http://schemas.microsoft.com/office/powerpoint/2010/main" val="1737850149"/>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Picture - Grey">
    <p:spTree>
      <p:nvGrpSpPr>
        <p:cNvPr id="1" name=""/>
        <p:cNvGrpSpPr/>
        <p:nvPr/>
      </p:nvGrpSpPr>
      <p:grpSpPr>
        <a:xfrm>
          <a:off x="0" y="0"/>
          <a:ext cx="0" cy="0"/>
          <a:chOff x="0" y="0"/>
          <a:chExt cx="0" cy="0"/>
        </a:xfrm>
      </p:grpSpPr>
      <p:sp>
        <p:nvSpPr>
          <p:cNvPr id="2" name="Title 1"/>
          <p:cNvSpPr>
            <a:spLocks noGrp="1"/>
          </p:cNvSpPr>
          <p:nvPr>
            <p:ph type="title"/>
          </p:nvPr>
        </p:nvSpPr>
        <p:spPr>
          <a:xfrm>
            <a:off x="924843" y="692528"/>
            <a:ext cx="4188318" cy="759756"/>
          </a:xfrm>
        </p:spPr>
        <p:txBody>
          <a:bodyPr anchor="b"/>
          <a:lstStyle>
            <a:lvl1pPr>
              <a:lnSpc>
                <a:spcPct val="90000"/>
              </a:lnSpc>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926428" y="2164976"/>
            <a:ext cx="4205297" cy="2429646"/>
          </a:xfrm>
        </p:spPr>
        <p:txBody>
          <a:bodyPr/>
          <a:lstStyle>
            <a:lvl1pPr marL="0" indent="0">
              <a:lnSpc>
                <a:spcPct val="120000"/>
              </a:lnSpc>
              <a:spcAft>
                <a:spcPts val="1200"/>
              </a:spcAft>
              <a:buNone/>
              <a:defRPr sz="1600" b="0"/>
            </a:lvl1pPr>
            <a:lvl2pPr marL="0" indent="0">
              <a:lnSpc>
                <a:spcPct val="120000"/>
              </a:lnSpc>
              <a:spcAft>
                <a:spcPts val="1200"/>
              </a:spcAft>
              <a:buNone/>
              <a:defRPr sz="1600" b="0"/>
            </a:lvl2pPr>
            <a:lvl3pPr marL="0" indent="0">
              <a:lnSpc>
                <a:spcPct val="120000"/>
              </a:lnSpc>
              <a:spcAft>
                <a:spcPts val="1200"/>
              </a:spcAft>
              <a:buNone/>
              <a:defRPr sz="1600" b="0"/>
            </a:lvl3pPr>
            <a:lvl4pPr marL="0" indent="0">
              <a:lnSpc>
                <a:spcPct val="120000"/>
              </a:lnSpc>
              <a:spcAft>
                <a:spcPts val="1200"/>
              </a:spcAft>
              <a:buNone/>
              <a:defRPr sz="1600" b="0"/>
            </a:lvl4pPr>
            <a:lvl5pPr marL="0" indent="0">
              <a:lnSpc>
                <a:spcPct val="120000"/>
              </a:lnSpc>
              <a:spcAft>
                <a:spcPts val="1200"/>
              </a:spcAft>
              <a:buNone/>
              <a:defRPr sz="1600" b="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Text Placeholder 9"/>
          <p:cNvSpPr>
            <a:spLocks noGrp="1"/>
          </p:cNvSpPr>
          <p:nvPr>
            <p:ph type="body" sz="quarter" idx="12"/>
          </p:nvPr>
        </p:nvSpPr>
        <p:spPr>
          <a:xfrm>
            <a:off x="921544" y="1626722"/>
            <a:ext cx="4210180" cy="396875"/>
          </a:xfrm>
        </p:spPr>
        <p:txBody>
          <a:bodyPr anchor="b"/>
          <a:lstStyle>
            <a:lvl1pPr marL="0" indent="0">
              <a:buNone/>
              <a:defRPr sz="1600" b="1">
                <a:solidFill>
                  <a:schemeClr val="accent2"/>
                </a:solidFill>
              </a:defRPr>
            </a:lvl1pPr>
            <a:lvl2pPr marL="287337" indent="0">
              <a:buNone/>
              <a:defRPr sz="1600" b="1">
                <a:solidFill>
                  <a:schemeClr val="accent2"/>
                </a:solidFill>
              </a:defRPr>
            </a:lvl2pPr>
            <a:lvl3pPr marL="511175" indent="0">
              <a:buNone/>
              <a:defRPr sz="1600" b="1">
                <a:solidFill>
                  <a:schemeClr val="accent2"/>
                </a:solidFill>
              </a:defRPr>
            </a:lvl3pPr>
            <a:lvl4pPr marL="690562" indent="0">
              <a:buNone/>
              <a:defRPr sz="1600" b="1">
                <a:solidFill>
                  <a:schemeClr val="accent2"/>
                </a:solidFill>
              </a:defRPr>
            </a:lvl4pPr>
            <a:lvl5pPr marL="914400" indent="0">
              <a:buNone/>
              <a:defRPr sz="1600" b="1">
                <a:solidFill>
                  <a:schemeClr val="accent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5251076" y="0"/>
            <a:ext cx="3892924" cy="5143500"/>
          </a:xfrm>
        </p:spPr>
        <p:txBody>
          <a:bodyPr rtlCol="0">
            <a:noAutofit/>
          </a:bodyPr>
          <a:lstStyle/>
          <a:p>
            <a:pPr lvl="0"/>
            <a:endParaRPr lang="en-US" noProof="0" dirty="0"/>
          </a:p>
        </p:txBody>
      </p:sp>
      <p:sp>
        <p:nvSpPr>
          <p:cNvPr id="6" name="Footer Placeholder 4">
            <a:extLst>
              <a:ext uri="{FF2B5EF4-FFF2-40B4-BE49-F238E27FC236}">
                <a16:creationId xmlns:a16="http://schemas.microsoft.com/office/drawing/2014/main" id="{DD3545A1-20B6-466E-8C4D-6E56E3736954}"/>
              </a:ext>
            </a:extLst>
          </p:cNvPr>
          <p:cNvSpPr>
            <a:spLocks noGrp="1"/>
          </p:cNvSpPr>
          <p:nvPr>
            <p:ph type="ftr" sz="quarter" idx="14"/>
          </p:nvPr>
        </p:nvSpPr>
        <p:spPr>
          <a:xfrm>
            <a:off x="1030288" y="4692650"/>
            <a:ext cx="4238625" cy="288925"/>
          </a:xfrm>
        </p:spPr>
        <p:txBody>
          <a:bodyPr/>
          <a:lstStyle>
            <a:lvl1pPr>
              <a:defRPr/>
            </a:lvl1pPr>
          </a:lstStyle>
          <a:p>
            <a:pPr>
              <a:defRPr/>
            </a:pPr>
            <a:r>
              <a:rPr lang="en-US" dirty="0"/>
              <a:t>SECTION TITLE</a:t>
            </a:r>
          </a:p>
        </p:txBody>
      </p:sp>
      <p:sp>
        <p:nvSpPr>
          <p:cNvPr id="7" name="Slide Number Placeholder 5">
            <a:extLst>
              <a:ext uri="{FF2B5EF4-FFF2-40B4-BE49-F238E27FC236}">
                <a16:creationId xmlns:a16="http://schemas.microsoft.com/office/drawing/2014/main" id="{121486C7-4F13-4672-9685-90BD8281E57B}"/>
              </a:ext>
            </a:extLst>
          </p:cNvPr>
          <p:cNvSpPr>
            <a:spLocks noGrp="1"/>
          </p:cNvSpPr>
          <p:nvPr>
            <p:ph type="sldNum" sz="quarter" idx="15"/>
          </p:nvPr>
        </p:nvSpPr>
        <p:spPr>
          <a:xfrm>
            <a:off x="574675" y="4700588"/>
            <a:ext cx="368300" cy="273050"/>
          </a:xfrm>
        </p:spPr>
        <p:txBody>
          <a:bodyPr/>
          <a:lstStyle>
            <a:lvl1pPr>
              <a:defRPr/>
            </a:lvl1pPr>
          </a:lstStyle>
          <a:p>
            <a:pPr>
              <a:defRPr/>
            </a:pPr>
            <a:fld id="{99E536CB-CAD6-41BB-8D85-E9C4E9A57674}" type="slidenum">
              <a:rPr lang="en-US" altLang="en-US"/>
              <a:pPr>
                <a:defRPr/>
              </a:pPr>
              <a:t>‹#›</a:t>
            </a:fld>
            <a:endParaRPr lang="en-US" altLang="en-US" dirty="0"/>
          </a:p>
        </p:txBody>
      </p:sp>
    </p:spTree>
    <p:extLst>
      <p:ext uri="{BB962C8B-B14F-4D97-AF65-F5344CB8AC3E}">
        <p14:creationId xmlns:p14="http://schemas.microsoft.com/office/powerpoint/2010/main" val="2793510860"/>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Picture -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EB1585-463C-4C40-9213-621811C07637}"/>
              </a:ext>
            </a:extLst>
          </p:cNvPr>
          <p:cNvSpPr/>
          <p:nvPr userDrawn="1"/>
        </p:nvSpPr>
        <p:spPr>
          <a:xfrm>
            <a:off x="0" y="0"/>
            <a:ext cx="9144000" cy="5143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Picture Placeholder 14"/>
          <p:cNvSpPr>
            <a:spLocks noGrp="1"/>
          </p:cNvSpPr>
          <p:nvPr>
            <p:ph type="pic" sz="quarter" idx="13"/>
          </p:nvPr>
        </p:nvSpPr>
        <p:spPr>
          <a:xfrm>
            <a:off x="5251076" y="0"/>
            <a:ext cx="3892924" cy="5143500"/>
          </a:xfrm>
        </p:spPr>
        <p:txBody>
          <a:bodyPr rtlCol="0">
            <a:noAutofit/>
          </a:bodyPr>
          <a:lstStyle>
            <a:lvl1pPr>
              <a:defRPr>
                <a:solidFill>
                  <a:schemeClr val="tx2"/>
                </a:solidFill>
              </a:defRPr>
            </a:lvl1pPr>
          </a:lstStyle>
          <a:p>
            <a:pPr lvl="0"/>
            <a:endParaRPr lang="en-US" noProof="0" dirty="0"/>
          </a:p>
        </p:txBody>
      </p:sp>
      <p:sp>
        <p:nvSpPr>
          <p:cNvPr id="16" name="Title 1"/>
          <p:cNvSpPr>
            <a:spLocks noGrp="1"/>
          </p:cNvSpPr>
          <p:nvPr>
            <p:ph type="title"/>
          </p:nvPr>
        </p:nvSpPr>
        <p:spPr>
          <a:xfrm>
            <a:off x="931025" y="692528"/>
            <a:ext cx="4182135" cy="759756"/>
          </a:xfrm>
        </p:spPr>
        <p:txBody>
          <a:bodyPr anchor="b"/>
          <a:lstStyle>
            <a:lvl1pPr>
              <a:lnSpc>
                <a:spcPct val="90000"/>
              </a:lnSpc>
              <a:defRPr>
                <a:solidFill>
                  <a:schemeClr val="accent1"/>
                </a:solidFill>
              </a:defRPr>
            </a:lvl1pPr>
          </a:lstStyle>
          <a:p>
            <a:r>
              <a:rPr lang="en-US"/>
              <a:t>Click to edit Master title style</a:t>
            </a:r>
            <a:endParaRPr lang="en-US" dirty="0"/>
          </a:p>
        </p:txBody>
      </p:sp>
      <p:sp>
        <p:nvSpPr>
          <p:cNvPr id="17" name="Content Placeholder 2"/>
          <p:cNvSpPr>
            <a:spLocks noGrp="1"/>
          </p:cNvSpPr>
          <p:nvPr>
            <p:ph idx="1"/>
          </p:nvPr>
        </p:nvSpPr>
        <p:spPr>
          <a:xfrm>
            <a:off x="932633" y="2164976"/>
            <a:ext cx="4199091" cy="2429646"/>
          </a:xfrm>
        </p:spPr>
        <p:txBody>
          <a:bodyPr/>
          <a:lstStyle>
            <a:lvl1pPr marL="0" indent="0">
              <a:lnSpc>
                <a:spcPct val="120000"/>
              </a:lnSpc>
              <a:spcAft>
                <a:spcPts val="1200"/>
              </a:spcAft>
              <a:buNone/>
              <a:defRPr sz="1600" b="0">
                <a:solidFill>
                  <a:schemeClr val="tx1"/>
                </a:solidFill>
              </a:defRPr>
            </a:lvl1pPr>
            <a:lvl2pPr marL="0" indent="0">
              <a:lnSpc>
                <a:spcPct val="120000"/>
              </a:lnSpc>
              <a:spcAft>
                <a:spcPts val="1200"/>
              </a:spcAft>
              <a:buNone/>
              <a:defRPr sz="1600" b="0">
                <a:solidFill>
                  <a:schemeClr val="tx1"/>
                </a:solidFill>
              </a:defRPr>
            </a:lvl2pPr>
            <a:lvl3pPr marL="0" indent="0">
              <a:lnSpc>
                <a:spcPct val="120000"/>
              </a:lnSpc>
              <a:spcAft>
                <a:spcPts val="1200"/>
              </a:spcAft>
              <a:buNone/>
              <a:defRPr sz="1600" b="0">
                <a:solidFill>
                  <a:schemeClr val="tx1"/>
                </a:solidFill>
              </a:defRPr>
            </a:lvl3pPr>
            <a:lvl4pPr marL="0" indent="0">
              <a:lnSpc>
                <a:spcPct val="120000"/>
              </a:lnSpc>
              <a:spcAft>
                <a:spcPts val="1200"/>
              </a:spcAft>
              <a:buNone/>
              <a:defRPr sz="1600" b="0">
                <a:solidFill>
                  <a:schemeClr val="tx1"/>
                </a:solidFill>
              </a:defRPr>
            </a:lvl4pPr>
            <a:lvl5pPr marL="0" indent="0">
              <a:lnSpc>
                <a:spcPct val="120000"/>
              </a:lnSpc>
              <a:spcAft>
                <a:spcPts val="1200"/>
              </a:spcAft>
              <a:buNone/>
              <a:defRPr sz="1600" b="0">
                <a:solidFill>
                  <a:schemeClr val="tx1"/>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8" name="Text Placeholder 9"/>
          <p:cNvSpPr>
            <a:spLocks noGrp="1"/>
          </p:cNvSpPr>
          <p:nvPr>
            <p:ph type="body" sz="quarter" idx="12"/>
          </p:nvPr>
        </p:nvSpPr>
        <p:spPr>
          <a:xfrm>
            <a:off x="927758" y="1626722"/>
            <a:ext cx="4203965" cy="396875"/>
          </a:xfrm>
        </p:spPr>
        <p:txBody>
          <a:bodyPr anchor="b"/>
          <a:lstStyle>
            <a:lvl1pPr marL="0" indent="0">
              <a:buNone/>
              <a:defRPr sz="1600" b="1">
                <a:solidFill>
                  <a:schemeClr val="accent2"/>
                </a:solidFill>
              </a:defRPr>
            </a:lvl1pPr>
            <a:lvl2pPr marL="287337" indent="0">
              <a:buNone/>
              <a:defRPr sz="1600" b="1">
                <a:solidFill>
                  <a:schemeClr val="accent2"/>
                </a:solidFill>
              </a:defRPr>
            </a:lvl2pPr>
            <a:lvl3pPr marL="511175" indent="0">
              <a:buNone/>
              <a:defRPr sz="1600" b="1">
                <a:solidFill>
                  <a:schemeClr val="accent2"/>
                </a:solidFill>
              </a:defRPr>
            </a:lvl3pPr>
            <a:lvl4pPr marL="690562" indent="0">
              <a:buNone/>
              <a:defRPr sz="1600" b="1">
                <a:solidFill>
                  <a:schemeClr val="accent2"/>
                </a:solidFill>
              </a:defRPr>
            </a:lvl4pPr>
            <a:lvl5pPr marL="914400" indent="0">
              <a:buNone/>
              <a:defRPr sz="1600" b="1">
                <a:solidFill>
                  <a:schemeClr val="accent2"/>
                </a:solidFill>
              </a:defRPr>
            </a:lvl5pPr>
          </a:lstStyle>
          <a:p>
            <a:pPr lvl="0"/>
            <a:r>
              <a:rPr lang="en-US" dirty="0"/>
              <a:t>Click to edit Master text styles</a:t>
            </a:r>
          </a:p>
        </p:txBody>
      </p:sp>
      <p:sp>
        <p:nvSpPr>
          <p:cNvPr id="7" name="Footer Placeholder 4">
            <a:extLst>
              <a:ext uri="{FF2B5EF4-FFF2-40B4-BE49-F238E27FC236}">
                <a16:creationId xmlns:a16="http://schemas.microsoft.com/office/drawing/2014/main" id="{478A2E67-2C77-4DFD-AE0B-E576FB68FECA}"/>
              </a:ext>
            </a:extLst>
          </p:cNvPr>
          <p:cNvSpPr>
            <a:spLocks noGrp="1"/>
          </p:cNvSpPr>
          <p:nvPr>
            <p:ph type="ftr" sz="quarter" idx="14"/>
          </p:nvPr>
        </p:nvSpPr>
        <p:spPr>
          <a:xfrm>
            <a:off x="1030288" y="4692650"/>
            <a:ext cx="4238625" cy="288925"/>
          </a:xfrm>
        </p:spPr>
        <p:txBody>
          <a:bodyPr/>
          <a:lstStyle>
            <a:lvl1pPr>
              <a:defRPr/>
            </a:lvl1pPr>
          </a:lstStyle>
          <a:p>
            <a:pPr>
              <a:defRPr/>
            </a:pPr>
            <a:r>
              <a:rPr lang="en-US" dirty="0"/>
              <a:t>SECTION TITLE</a:t>
            </a:r>
          </a:p>
        </p:txBody>
      </p:sp>
      <p:sp>
        <p:nvSpPr>
          <p:cNvPr id="8" name="Slide Number Placeholder 5">
            <a:extLst>
              <a:ext uri="{FF2B5EF4-FFF2-40B4-BE49-F238E27FC236}">
                <a16:creationId xmlns:a16="http://schemas.microsoft.com/office/drawing/2014/main" id="{C6C9E20C-A46D-4EC9-931A-CE7505CE435C}"/>
              </a:ext>
            </a:extLst>
          </p:cNvPr>
          <p:cNvSpPr>
            <a:spLocks noGrp="1"/>
          </p:cNvSpPr>
          <p:nvPr>
            <p:ph type="sldNum" sz="quarter" idx="15"/>
          </p:nvPr>
        </p:nvSpPr>
        <p:spPr>
          <a:xfrm>
            <a:off x="574675" y="4700588"/>
            <a:ext cx="368300" cy="273050"/>
          </a:xfrm>
        </p:spPr>
        <p:txBody>
          <a:bodyPr/>
          <a:lstStyle>
            <a:lvl1pPr>
              <a:defRPr/>
            </a:lvl1pPr>
          </a:lstStyle>
          <a:p>
            <a:pPr>
              <a:defRPr/>
            </a:pPr>
            <a:fld id="{102D1835-17CD-47B5-BE53-3C89FCBFEDB2}" type="slidenum">
              <a:rPr lang="en-US" altLang="en-US"/>
              <a:pPr>
                <a:defRPr/>
              </a:pPr>
              <a:t>‹#›</a:t>
            </a:fld>
            <a:endParaRPr lang="en-US" altLang="en-US" dirty="0"/>
          </a:p>
        </p:txBody>
      </p:sp>
    </p:spTree>
    <p:extLst>
      <p:ext uri="{BB962C8B-B14F-4D97-AF65-F5344CB8AC3E}">
        <p14:creationId xmlns:p14="http://schemas.microsoft.com/office/powerpoint/2010/main" val="2039707434"/>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_Section Divider - Ima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ECCA5FA-FD14-4ED9-AE0A-96AC9D41AE5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6988" y="-26988"/>
            <a:ext cx="9170988" cy="515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C1B5E84F-0889-4DFC-AD98-11C7839A337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871913" y="4162425"/>
            <a:ext cx="35433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
            <a:extLst>
              <a:ext uri="{FF2B5EF4-FFF2-40B4-BE49-F238E27FC236}">
                <a16:creationId xmlns:a16="http://schemas.microsoft.com/office/drawing/2014/main" id="{D74F2273-5CA7-4A93-88E0-5478A97788CD}"/>
              </a:ext>
            </a:extLst>
          </p:cNvPr>
          <p:cNvGrpSpPr>
            <a:grpSpLocks/>
          </p:cNvGrpSpPr>
          <p:nvPr userDrawn="1"/>
        </p:nvGrpSpPr>
        <p:grpSpPr bwMode="auto">
          <a:xfrm>
            <a:off x="7415213" y="4538663"/>
            <a:ext cx="1009650" cy="387350"/>
            <a:chOff x="819150" y="3517900"/>
            <a:chExt cx="1285875" cy="493713"/>
          </a:xfrm>
        </p:grpSpPr>
        <p:sp>
          <p:nvSpPr>
            <p:cNvPr id="7" name="Freeform 7">
              <a:extLst>
                <a:ext uri="{FF2B5EF4-FFF2-40B4-BE49-F238E27FC236}">
                  <a16:creationId xmlns:a16="http://schemas.microsoft.com/office/drawing/2014/main" id="{F5AE5B03-5DC8-4370-A996-7B9DDA1E551B}"/>
                </a:ext>
              </a:extLst>
            </p:cNvPr>
            <p:cNvSpPr>
              <a:spLocks noEditPoints="1"/>
            </p:cNvSpPr>
            <p:nvPr userDrawn="1"/>
          </p:nvSpPr>
          <p:spPr bwMode="auto">
            <a:xfrm>
              <a:off x="1343025" y="3640138"/>
              <a:ext cx="762000" cy="296863"/>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8" name="Freeform 8">
              <a:extLst>
                <a:ext uri="{FF2B5EF4-FFF2-40B4-BE49-F238E27FC236}">
                  <a16:creationId xmlns:a16="http://schemas.microsoft.com/office/drawing/2014/main" id="{F7B86CA8-E1DD-4C5E-A591-63FB3C0209BC}"/>
                </a:ext>
              </a:extLst>
            </p:cNvPr>
            <p:cNvSpPr>
              <a:spLocks noEditPoints="1"/>
            </p:cNvSpPr>
            <p:nvPr userDrawn="1"/>
          </p:nvSpPr>
          <p:spPr bwMode="auto">
            <a:xfrm>
              <a:off x="819150" y="3517900"/>
              <a:ext cx="434975" cy="493713"/>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sp>
        <p:nvSpPr>
          <p:cNvPr id="2" name="Title 1"/>
          <p:cNvSpPr>
            <a:spLocks noGrp="1"/>
          </p:cNvSpPr>
          <p:nvPr>
            <p:ph type="title"/>
          </p:nvPr>
        </p:nvSpPr>
        <p:spPr>
          <a:xfrm>
            <a:off x="1279038" y="1727945"/>
            <a:ext cx="6585924" cy="1122829"/>
          </a:xfrm>
        </p:spPr>
        <p:txBody>
          <a:bodyPr anchor="b"/>
          <a:lstStyle>
            <a:lvl1pPr marL="0" algn="ctr" defTabSz="457200" rtl="0" eaLnBrk="1" latinLnBrk="0" hangingPunct="1">
              <a:lnSpc>
                <a:spcPct val="95000"/>
              </a:lnSpc>
              <a:spcBef>
                <a:spcPct val="0"/>
              </a:spcBef>
              <a:spcAft>
                <a:spcPts val="400"/>
              </a:spcAft>
              <a:buNone/>
              <a:defRPr lang="en-US" sz="3600" b="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Subtitle 2"/>
          <p:cNvSpPr>
            <a:spLocks noGrp="1"/>
          </p:cNvSpPr>
          <p:nvPr>
            <p:ph type="subTitle" idx="1"/>
          </p:nvPr>
        </p:nvSpPr>
        <p:spPr>
          <a:xfrm>
            <a:off x="3449170" y="3102923"/>
            <a:ext cx="2212042" cy="453824"/>
          </a:xfrm>
        </p:spPr>
        <p:txBody>
          <a:bodyPr/>
          <a:lstStyle>
            <a:lvl1pPr marL="0" indent="0" algn="ctr">
              <a:lnSpc>
                <a:spcPct val="100000"/>
              </a:lnSpc>
              <a:spcBef>
                <a:spcPts val="0"/>
              </a:spcBef>
              <a:spcAft>
                <a:spcPts val="600"/>
              </a:spcAft>
              <a:buNone/>
              <a:defRPr sz="12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7F636452-5A50-48EA-A00E-A22BA163AD50}"/>
              </a:ext>
            </a:extLst>
          </p:cNvPr>
          <p:cNvSpPr>
            <a:spLocks noGrp="1"/>
          </p:cNvSpPr>
          <p:nvPr>
            <p:ph type="ftr" sz="quarter" idx="10"/>
          </p:nvPr>
        </p:nvSpPr>
        <p:spPr/>
        <p:txBody>
          <a:bodyPr/>
          <a:lstStyle>
            <a:lvl1pPr>
              <a:defRPr/>
            </a:lvl1pPr>
          </a:lstStyle>
          <a:p>
            <a:pPr>
              <a:defRPr/>
            </a:pPr>
            <a:r>
              <a:rPr lang="en-US" dirty="0"/>
              <a:t>SECTION TITLE</a:t>
            </a:r>
          </a:p>
        </p:txBody>
      </p:sp>
      <p:sp>
        <p:nvSpPr>
          <p:cNvPr id="11" name="Slide Number Placeholder 5">
            <a:extLst>
              <a:ext uri="{FF2B5EF4-FFF2-40B4-BE49-F238E27FC236}">
                <a16:creationId xmlns:a16="http://schemas.microsoft.com/office/drawing/2014/main" id="{2D7A4F4A-54B3-4DFF-B24E-BB22DDEEDB48}"/>
              </a:ext>
            </a:extLst>
          </p:cNvPr>
          <p:cNvSpPr>
            <a:spLocks noGrp="1"/>
          </p:cNvSpPr>
          <p:nvPr>
            <p:ph type="sldNum" sz="quarter" idx="11"/>
          </p:nvPr>
        </p:nvSpPr>
        <p:spPr>
          <a:xfrm>
            <a:off x="574675" y="4700588"/>
            <a:ext cx="368300" cy="273050"/>
          </a:xfrm>
        </p:spPr>
        <p:txBody>
          <a:bodyPr/>
          <a:lstStyle>
            <a:lvl1pPr>
              <a:defRPr/>
            </a:lvl1pPr>
          </a:lstStyle>
          <a:p>
            <a:pPr>
              <a:defRPr/>
            </a:pPr>
            <a:fld id="{120F0377-809B-45A0-9074-E556451CD07B}" type="slidenum">
              <a:rPr lang="en-US" altLang="en-US"/>
              <a:pPr>
                <a:defRPr/>
              </a:pPr>
              <a:t>‹#›</a:t>
            </a:fld>
            <a:endParaRPr lang="en-US" altLang="en-US" dirty="0"/>
          </a:p>
        </p:txBody>
      </p:sp>
    </p:spTree>
    <p:extLst>
      <p:ext uri="{BB962C8B-B14F-4D97-AF65-F5344CB8AC3E}">
        <p14:creationId xmlns:p14="http://schemas.microsoft.com/office/powerpoint/2010/main" val="2190475698"/>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903FF5-AE61-4E2F-8E6D-4BD9BD2B3F32}"/>
              </a:ext>
            </a:extLst>
          </p:cNvPr>
          <p:cNvSpPr/>
          <p:nvPr userDrawn="1"/>
        </p:nvSpPr>
        <p:spPr>
          <a:xfrm>
            <a:off x="0" y="0"/>
            <a:ext cx="9144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2064124" y="1727945"/>
            <a:ext cx="5015752" cy="1122829"/>
          </a:xfrm>
        </p:spPr>
        <p:txBody>
          <a:bodyPr anchor="b"/>
          <a:lstStyle>
            <a:lvl1pPr marL="0" algn="ctr" defTabSz="457200" rtl="0" eaLnBrk="1" latinLnBrk="0" hangingPunct="1">
              <a:lnSpc>
                <a:spcPct val="95000"/>
              </a:lnSpc>
              <a:spcBef>
                <a:spcPct val="0"/>
              </a:spcBef>
              <a:spcAft>
                <a:spcPts val="400"/>
              </a:spcAft>
              <a:buNone/>
              <a:defRPr lang="en-US" sz="3600" b="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91353457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496641-8477-42AF-8713-19E78898BE90}"/>
              </a:ext>
            </a:extLst>
          </p:cNvPr>
          <p:cNvSpPr/>
          <p:nvPr userDrawn="1"/>
        </p:nvSpPr>
        <p:spPr>
          <a:xfrm>
            <a:off x="0" y="0"/>
            <a:ext cx="9144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 name="Straight Connector 4">
            <a:extLst>
              <a:ext uri="{FF2B5EF4-FFF2-40B4-BE49-F238E27FC236}">
                <a16:creationId xmlns:a16="http://schemas.microsoft.com/office/drawing/2014/main" id="{E060EDE0-F9CD-4CEC-99AA-50E9595D2871}"/>
              </a:ext>
            </a:extLst>
          </p:cNvPr>
          <p:cNvCxnSpPr/>
          <p:nvPr userDrawn="1"/>
        </p:nvCxnSpPr>
        <p:spPr>
          <a:xfrm>
            <a:off x="3119438" y="2992438"/>
            <a:ext cx="2884487" cy="0"/>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6" name="Group 8">
            <a:extLst>
              <a:ext uri="{FF2B5EF4-FFF2-40B4-BE49-F238E27FC236}">
                <a16:creationId xmlns:a16="http://schemas.microsoft.com/office/drawing/2014/main" id="{FF172383-A782-427A-8FED-0B10FCBFE77E}"/>
              </a:ext>
            </a:extLst>
          </p:cNvPr>
          <p:cNvGrpSpPr>
            <a:grpSpLocks/>
          </p:cNvGrpSpPr>
          <p:nvPr userDrawn="1"/>
        </p:nvGrpSpPr>
        <p:grpSpPr bwMode="auto">
          <a:xfrm>
            <a:off x="7415213" y="4538663"/>
            <a:ext cx="1009650" cy="387350"/>
            <a:chOff x="819150" y="3517900"/>
            <a:chExt cx="1285875" cy="493713"/>
          </a:xfrm>
        </p:grpSpPr>
        <p:sp>
          <p:nvSpPr>
            <p:cNvPr id="7" name="Freeform 7">
              <a:extLst>
                <a:ext uri="{FF2B5EF4-FFF2-40B4-BE49-F238E27FC236}">
                  <a16:creationId xmlns:a16="http://schemas.microsoft.com/office/drawing/2014/main" id="{7E6E2191-ACDB-4F67-831B-6540D4130AA8}"/>
                </a:ext>
              </a:extLst>
            </p:cNvPr>
            <p:cNvSpPr>
              <a:spLocks noEditPoints="1"/>
            </p:cNvSpPr>
            <p:nvPr userDrawn="1"/>
          </p:nvSpPr>
          <p:spPr bwMode="auto">
            <a:xfrm>
              <a:off x="1343025" y="3640138"/>
              <a:ext cx="762000" cy="296863"/>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8" name="Freeform 8">
              <a:extLst>
                <a:ext uri="{FF2B5EF4-FFF2-40B4-BE49-F238E27FC236}">
                  <a16:creationId xmlns:a16="http://schemas.microsoft.com/office/drawing/2014/main" id="{9A8CFC34-3F53-48E5-A1C7-53B2B04249B1}"/>
                </a:ext>
              </a:extLst>
            </p:cNvPr>
            <p:cNvSpPr>
              <a:spLocks noEditPoints="1"/>
            </p:cNvSpPr>
            <p:nvPr userDrawn="1"/>
          </p:nvSpPr>
          <p:spPr bwMode="auto">
            <a:xfrm>
              <a:off x="819150" y="3517900"/>
              <a:ext cx="434975" cy="493713"/>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sp>
        <p:nvSpPr>
          <p:cNvPr id="2" name="Title 1"/>
          <p:cNvSpPr>
            <a:spLocks noGrp="1"/>
          </p:cNvSpPr>
          <p:nvPr>
            <p:ph type="title"/>
          </p:nvPr>
        </p:nvSpPr>
        <p:spPr>
          <a:xfrm>
            <a:off x="1419283" y="1727945"/>
            <a:ext cx="6305434" cy="1122829"/>
          </a:xfrm>
        </p:spPr>
        <p:txBody>
          <a:bodyPr anchor="b"/>
          <a:lstStyle>
            <a:lvl1pPr marL="0" algn="ctr" defTabSz="457200" rtl="0" eaLnBrk="1" latinLnBrk="0" hangingPunct="1">
              <a:lnSpc>
                <a:spcPct val="95000"/>
              </a:lnSpc>
              <a:spcBef>
                <a:spcPct val="0"/>
              </a:spcBef>
              <a:spcAft>
                <a:spcPts val="400"/>
              </a:spcAft>
              <a:buNone/>
              <a:defRPr lang="en-US" sz="3600" b="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Subtitle 2"/>
          <p:cNvSpPr>
            <a:spLocks noGrp="1"/>
          </p:cNvSpPr>
          <p:nvPr>
            <p:ph type="subTitle" idx="1"/>
          </p:nvPr>
        </p:nvSpPr>
        <p:spPr>
          <a:xfrm>
            <a:off x="3449170" y="3102923"/>
            <a:ext cx="2212042" cy="453824"/>
          </a:xfrm>
        </p:spPr>
        <p:txBody>
          <a:bodyPr/>
          <a:lstStyle>
            <a:lvl1pPr marL="0" indent="0" algn="ctr">
              <a:lnSpc>
                <a:spcPct val="100000"/>
              </a:lnSpc>
              <a:spcBef>
                <a:spcPts val="0"/>
              </a:spcBef>
              <a:spcAft>
                <a:spcPts val="600"/>
              </a:spcAft>
              <a:buNone/>
              <a:defRPr sz="12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0FE13DA7-94E3-4F95-85EF-167074AC3DA7}"/>
              </a:ext>
            </a:extLst>
          </p:cNvPr>
          <p:cNvSpPr>
            <a:spLocks noGrp="1"/>
          </p:cNvSpPr>
          <p:nvPr>
            <p:ph type="ftr" sz="quarter" idx="10"/>
          </p:nvPr>
        </p:nvSpPr>
        <p:spPr/>
        <p:txBody>
          <a:bodyPr/>
          <a:lstStyle>
            <a:lvl1pPr>
              <a:defRPr/>
            </a:lvl1pPr>
          </a:lstStyle>
          <a:p>
            <a:pPr>
              <a:defRPr/>
            </a:pPr>
            <a:r>
              <a:rPr lang="en-US" dirty="0"/>
              <a:t>SECTION TITLE</a:t>
            </a:r>
          </a:p>
        </p:txBody>
      </p:sp>
      <p:sp>
        <p:nvSpPr>
          <p:cNvPr id="11" name="Slide Number Placeholder 5">
            <a:extLst>
              <a:ext uri="{FF2B5EF4-FFF2-40B4-BE49-F238E27FC236}">
                <a16:creationId xmlns:a16="http://schemas.microsoft.com/office/drawing/2014/main" id="{52DC172C-4C4A-495C-AF6F-9FCC8990427D}"/>
              </a:ext>
            </a:extLst>
          </p:cNvPr>
          <p:cNvSpPr>
            <a:spLocks noGrp="1"/>
          </p:cNvSpPr>
          <p:nvPr>
            <p:ph type="sldNum" sz="quarter" idx="11"/>
          </p:nvPr>
        </p:nvSpPr>
        <p:spPr>
          <a:xfrm>
            <a:off x="574675" y="4700588"/>
            <a:ext cx="368300" cy="273050"/>
          </a:xfrm>
        </p:spPr>
        <p:txBody>
          <a:bodyPr/>
          <a:lstStyle>
            <a:lvl1pPr>
              <a:defRPr/>
            </a:lvl1pPr>
          </a:lstStyle>
          <a:p>
            <a:pPr>
              <a:defRPr/>
            </a:pPr>
            <a:fld id="{03DAC1FC-FDB6-4B07-8A2F-EF96D9DE028B}" type="slidenum">
              <a:rPr lang="en-US" altLang="en-US"/>
              <a:pPr>
                <a:defRPr/>
              </a:pPr>
              <a:t>‹#›</a:t>
            </a:fld>
            <a:endParaRPr lang="en-US" altLang="en-US" dirty="0"/>
          </a:p>
        </p:txBody>
      </p:sp>
    </p:spTree>
    <p:extLst>
      <p:ext uri="{BB962C8B-B14F-4D97-AF65-F5344CB8AC3E}">
        <p14:creationId xmlns:p14="http://schemas.microsoft.com/office/powerpoint/2010/main" val="267191536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C29307-14AB-48AD-95B1-53FA33DC0E4E}"/>
              </a:ext>
            </a:extLst>
          </p:cNvPr>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 name="Straight Connector 4">
            <a:extLst>
              <a:ext uri="{FF2B5EF4-FFF2-40B4-BE49-F238E27FC236}">
                <a16:creationId xmlns:a16="http://schemas.microsoft.com/office/drawing/2014/main" id="{0F6D4F44-31D6-42D2-AE1C-4335CAD68B3A}"/>
              </a:ext>
            </a:extLst>
          </p:cNvPr>
          <p:cNvCxnSpPr/>
          <p:nvPr userDrawn="1"/>
        </p:nvCxnSpPr>
        <p:spPr>
          <a:xfrm>
            <a:off x="3119438" y="2992438"/>
            <a:ext cx="2884487" cy="0"/>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6" name="Group 8">
            <a:extLst>
              <a:ext uri="{FF2B5EF4-FFF2-40B4-BE49-F238E27FC236}">
                <a16:creationId xmlns:a16="http://schemas.microsoft.com/office/drawing/2014/main" id="{B4F623BB-BD13-48E9-8075-7E58C9557020}"/>
              </a:ext>
            </a:extLst>
          </p:cNvPr>
          <p:cNvGrpSpPr>
            <a:grpSpLocks/>
          </p:cNvGrpSpPr>
          <p:nvPr userDrawn="1"/>
        </p:nvGrpSpPr>
        <p:grpSpPr bwMode="auto">
          <a:xfrm>
            <a:off x="7415213" y="4538663"/>
            <a:ext cx="1009650" cy="387350"/>
            <a:chOff x="7414932" y="4464423"/>
            <a:chExt cx="1009585" cy="387631"/>
          </a:xfrm>
        </p:grpSpPr>
        <p:sp>
          <p:nvSpPr>
            <p:cNvPr id="7" name="Freeform 7">
              <a:extLst>
                <a:ext uri="{FF2B5EF4-FFF2-40B4-BE49-F238E27FC236}">
                  <a16:creationId xmlns:a16="http://schemas.microsoft.com/office/drawing/2014/main" id="{BA7901C0-9AA4-4A22-95C3-0899BCE3E2CB}"/>
                </a:ext>
              </a:extLst>
            </p:cNvPr>
            <p:cNvSpPr>
              <a:spLocks noEditPoints="1"/>
            </p:cNvSpPr>
            <p:nvPr userDrawn="1"/>
          </p:nvSpPr>
          <p:spPr bwMode="auto">
            <a:xfrm>
              <a:off x="7826244" y="4560396"/>
              <a:ext cx="598273" cy="233077"/>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8" name="Freeform 8">
              <a:extLst>
                <a:ext uri="{FF2B5EF4-FFF2-40B4-BE49-F238E27FC236}">
                  <a16:creationId xmlns:a16="http://schemas.microsoft.com/office/drawing/2014/main" id="{AC079F14-6320-44FA-AD8F-3CC67A51DC00}"/>
                </a:ext>
              </a:extLst>
            </p:cNvPr>
            <p:cNvSpPr>
              <a:spLocks noEditPoints="1"/>
            </p:cNvSpPr>
            <p:nvPr userDrawn="1"/>
          </p:nvSpPr>
          <p:spPr bwMode="auto">
            <a:xfrm>
              <a:off x="7414932" y="4464423"/>
              <a:ext cx="341514" cy="387631"/>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sp>
        <p:nvSpPr>
          <p:cNvPr id="2" name="Title 1"/>
          <p:cNvSpPr>
            <a:spLocks noGrp="1"/>
          </p:cNvSpPr>
          <p:nvPr>
            <p:ph type="title"/>
          </p:nvPr>
        </p:nvSpPr>
        <p:spPr>
          <a:xfrm>
            <a:off x="1610017" y="1727945"/>
            <a:ext cx="5923966" cy="1122829"/>
          </a:xfrm>
        </p:spPr>
        <p:txBody>
          <a:bodyPr anchor="b"/>
          <a:lstStyle>
            <a:lvl1pPr marL="0" algn="ctr" defTabSz="457200" rtl="0" eaLnBrk="1" latinLnBrk="0" hangingPunct="1">
              <a:lnSpc>
                <a:spcPct val="95000"/>
              </a:lnSpc>
              <a:spcBef>
                <a:spcPct val="0"/>
              </a:spcBef>
              <a:spcAft>
                <a:spcPts val="400"/>
              </a:spcAft>
              <a:buNone/>
              <a:defRPr lang="en-US" sz="3600" b="0" kern="1200" dirty="0">
                <a:solidFill>
                  <a:schemeClr val="tx2"/>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Subtitle 2"/>
          <p:cNvSpPr>
            <a:spLocks noGrp="1"/>
          </p:cNvSpPr>
          <p:nvPr>
            <p:ph type="subTitle" idx="1"/>
          </p:nvPr>
        </p:nvSpPr>
        <p:spPr>
          <a:xfrm>
            <a:off x="3449170" y="3102923"/>
            <a:ext cx="2212042" cy="453824"/>
          </a:xfrm>
        </p:spPr>
        <p:txBody>
          <a:bodyPr/>
          <a:lstStyle>
            <a:lvl1pPr marL="0" indent="0" algn="ctr">
              <a:lnSpc>
                <a:spcPct val="100000"/>
              </a:lnSpc>
              <a:spcBef>
                <a:spcPts val="0"/>
              </a:spcBef>
              <a:spcAft>
                <a:spcPts val="600"/>
              </a:spcAft>
              <a:buNone/>
              <a:defRPr sz="12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8C91A026-B151-475B-89D1-520666BC722D}"/>
              </a:ext>
            </a:extLst>
          </p:cNvPr>
          <p:cNvSpPr>
            <a:spLocks noGrp="1"/>
          </p:cNvSpPr>
          <p:nvPr>
            <p:ph type="ftr" sz="quarter" idx="10"/>
          </p:nvPr>
        </p:nvSpPr>
        <p:spPr/>
        <p:txBody>
          <a:bodyPr/>
          <a:lstStyle>
            <a:lvl1pPr>
              <a:defRPr/>
            </a:lvl1pPr>
          </a:lstStyle>
          <a:p>
            <a:pPr>
              <a:defRPr/>
            </a:pPr>
            <a:r>
              <a:rPr lang="en-US" dirty="0"/>
              <a:t>SECTION TITLE</a:t>
            </a:r>
          </a:p>
        </p:txBody>
      </p:sp>
      <p:sp>
        <p:nvSpPr>
          <p:cNvPr id="11" name="Slide Number Placeholder 5">
            <a:extLst>
              <a:ext uri="{FF2B5EF4-FFF2-40B4-BE49-F238E27FC236}">
                <a16:creationId xmlns:a16="http://schemas.microsoft.com/office/drawing/2014/main" id="{C2A0BD0A-DB8D-4D8F-95FC-C8E1C1F8163A}"/>
              </a:ext>
            </a:extLst>
          </p:cNvPr>
          <p:cNvSpPr>
            <a:spLocks noGrp="1"/>
          </p:cNvSpPr>
          <p:nvPr>
            <p:ph type="sldNum" sz="quarter" idx="11"/>
          </p:nvPr>
        </p:nvSpPr>
        <p:spPr>
          <a:xfrm>
            <a:off x="574675" y="4700588"/>
            <a:ext cx="368300" cy="273050"/>
          </a:xfrm>
        </p:spPr>
        <p:txBody>
          <a:bodyPr/>
          <a:lstStyle>
            <a:lvl1pPr>
              <a:defRPr/>
            </a:lvl1pPr>
          </a:lstStyle>
          <a:p>
            <a:pPr>
              <a:defRPr/>
            </a:pPr>
            <a:fld id="{50ACE7C0-B4D8-4DA5-AB56-BE8B6F87F046}" type="slidenum">
              <a:rPr lang="en-US" altLang="en-US"/>
              <a:pPr>
                <a:defRPr/>
              </a:pPr>
              <a:t>‹#›</a:t>
            </a:fld>
            <a:endParaRPr lang="en-US" altLang="en-US" dirty="0"/>
          </a:p>
        </p:txBody>
      </p:sp>
    </p:spTree>
    <p:extLst>
      <p:ext uri="{BB962C8B-B14F-4D97-AF65-F5344CB8AC3E}">
        <p14:creationId xmlns:p14="http://schemas.microsoft.com/office/powerpoint/2010/main" val="367080364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Picture - Grey">
    <p:spTree>
      <p:nvGrpSpPr>
        <p:cNvPr id="1" name=""/>
        <p:cNvGrpSpPr/>
        <p:nvPr/>
      </p:nvGrpSpPr>
      <p:grpSpPr>
        <a:xfrm>
          <a:off x="0" y="0"/>
          <a:ext cx="0" cy="0"/>
          <a:chOff x="0" y="0"/>
          <a:chExt cx="0" cy="0"/>
        </a:xfrm>
      </p:grpSpPr>
      <p:sp>
        <p:nvSpPr>
          <p:cNvPr id="2" name="Title 1"/>
          <p:cNvSpPr>
            <a:spLocks noGrp="1"/>
          </p:cNvSpPr>
          <p:nvPr>
            <p:ph type="title"/>
          </p:nvPr>
        </p:nvSpPr>
        <p:spPr>
          <a:xfrm>
            <a:off x="924843" y="692528"/>
            <a:ext cx="4188318" cy="759756"/>
          </a:xfrm>
        </p:spPr>
        <p:txBody>
          <a:bodyPr anchor="b"/>
          <a:lstStyle>
            <a:lvl1pPr>
              <a:lnSpc>
                <a:spcPct val="90000"/>
              </a:lnSpc>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926428" y="2164976"/>
            <a:ext cx="4205297" cy="2429646"/>
          </a:xfrm>
        </p:spPr>
        <p:txBody>
          <a:bodyPr/>
          <a:lstStyle>
            <a:lvl1pPr marL="0" indent="0">
              <a:lnSpc>
                <a:spcPct val="120000"/>
              </a:lnSpc>
              <a:spcAft>
                <a:spcPts val="1200"/>
              </a:spcAft>
              <a:buNone/>
              <a:defRPr sz="1600" b="0"/>
            </a:lvl1pPr>
            <a:lvl2pPr marL="0" indent="0">
              <a:lnSpc>
                <a:spcPct val="120000"/>
              </a:lnSpc>
              <a:spcAft>
                <a:spcPts val="1200"/>
              </a:spcAft>
              <a:buNone/>
              <a:defRPr sz="1600" b="0"/>
            </a:lvl2pPr>
            <a:lvl3pPr marL="0" indent="0">
              <a:lnSpc>
                <a:spcPct val="120000"/>
              </a:lnSpc>
              <a:spcAft>
                <a:spcPts val="1200"/>
              </a:spcAft>
              <a:buNone/>
              <a:defRPr sz="1600" b="0"/>
            </a:lvl3pPr>
            <a:lvl4pPr marL="0" indent="0">
              <a:lnSpc>
                <a:spcPct val="120000"/>
              </a:lnSpc>
              <a:spcAft>
                <a:spcPts val="1200"/>
              </a:spcAft>
              <a:buNone/>
              <a:defRPr sz="1600" b="0"/>
            </a:lvl4pPr>
            <a:lvl5pPr marL="0" indent="0">
              <a:lnSpc>
                <a:spcPct val="120000"/>
              </a:lnSpc>
              <a:spcAft>
                <a:spcPts val="1200"/>
              </a:spcAft>
              <a:buNone/>
              <a:defRPr sz="1600" b="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0" name="Text Placeholder 9"/>
          <p:cNvSpPr>
            <a:spLocks noGrp="1"/>
          </p:cNvSpPr>
          <p:nvPr>
            <p:ph type="body" sz="quarter" idx="12"/>
          </p:nvPr>
        </p:nvSpPr>
        <p:spPr>
          <a:xfrm>
            <a:off x="921544" y="1626722"/>
            <a:ext cx="4210180" cy="396875"/>
          </a:xfrm>
        </p:spPr>
        <p:txBody>
          <a:bodyPr anchor="b"/>
          <a:lstStyle>
            <a:lvl1pPr marL="0" indent="0">
              <a:buNone/>
              <a:defRPr sz="1600" b="1">
                <a:solidFill>
                  <a:schemeClr val="accent2"/>
                </a:solidFill>
              </a:defRPr>
            </a:lvl1pPr>
            <a:lvl2pPr marL="287337" indent="0">
              <a:buNone/>
              <a:defRPr sz="1600" b="1">
                <a:solidFill>
                  <a:schemeClr val="accent2"/>
                </a:solidFill>
              </a:defRPr>
            </a:lvl2pPr>
            <a:lvl3pPr marL="511175" indent="0">
              <a:buNone/>
              <a:defRPr sz="1600" b="1">
                <a:solidFill>
                  <a:schemeClr val="accent2"/>
                </a:solidFill>
              </a:defRPr>
            </a:lvl3pPr>
            <a:lvl4pPr marL="690562" indent="0">
              <a:buNone/>
              <a:defRPr sz="1600" b="1">
                <a:solidFill>
                  <a:schemeClr val="accent2"/>
                </a:solidFill>
              </a:defRPr>
            </a:lvl4pPr>
            <a:lvl5pPr marL="914400" indent="0">
              <a:buNone/>
              <a:defRPr sz="1600" b="1">
                <a:solidFill>
                  <a:schemeClr val="accent2"/>
                </a:solidFill>
              </a:defRPr>
            </a:lvl5pPr>
          </a:lstStyle>
          <a:p>
            <a:pPr lvl="0"/>
            <a:r>
              <a:rPr lang="en-US" dirty="0"/>
              <a:t>Click to edit Master text styles</a:t>
            </a:r>
          </a:p>
        </p:txBody>
      </p:sp>
      <p:sp>
        <p:nvSpPr>
          <p:cNvPr id="15" name="Picture Placeholder 14"/>
          <p:cNvSpPr>
            <a:spLocks noGrp="1"/>
          </p:cNvSpPr>
          <p:nvPr>
            <p:ph type="pic" sz="quarter" idx="13"/>
          </p:nvPr>
        </p:nvSpPr>
        <p:spPr>
          <a:xfrm>
            <a:off x="5251076" y="0"/>
            <a:ext cx="3892924" cy="5143500"/>
          </a:xfrm>
        </p:spPr>
        <p:txBody>
          <a:bodyPr rtlCol="0">
            <a:noAutofit/>
          </a:bodyPr>
          <a:lstStyle/>
          <a:p>
            <a:pPr lvl="0"/>
            <a:endParaRPr lang="en-US" noProof="0" dirty="0"/>
          </a:p>
        </p:txBody>
      </p:sp>
      <p:sp>
        <p:nvSpPr>
          <p:cNvPr id="6" name="Footer Placeholder 4">
            <a:extLst>
              <a:ext uri="{FF2B5EF4-FFF2-40B4-BE49-F238E27FC236}">
                <a16:creationId xmlns:a16="http://schemas.microsoft.com/office/drawing/2014/main" id="{0DFE7284-87D0-4BDE-AA34-6751B861917A}"/>
              </a:ext>
            </a:extLst>
          </p:cNvPr>
          <p:cNvSpPr>
            <a:spLocks noGrp="1"/>
          </p:cNvSpPr>
          <p:nvPr>
            <p:ph type="ftr" sz="quarter" idx="14"/>
          </p:nvPr>
        </p:nvSpPr>
        <p:spPr>
          <a:xfrm>
            <a:off x="1030288" y="4692650"/>
            <a:ext cx="4238625" cy="288925"/>
          </a:xfrm>
        </p:spPr>
        <p:txBody>
          <a:bodyPr/>
          <a:lstStyle>
            <a:lvl1pPr>
              <a:defRPr/>
            </a:lvl1pPr>
          </a:lstStyle>
          <a:p>
            <a:pPr>
              <a:defRPr/>
            </a:pPr>
            <a:r>
              <a:rPr lang="en-US" dirty="0"/>
              <a:t>SECTION TITLE</a:t>
            </a:r>
          </a:p>
        </p:txBody>
      </p:sp>
      <p:sp>
        <p:nvSpPr>
          <p:cNvPr id="7" name="Slide Number Placeholder 5">
            <a:extLst>
              <a:ext uri="{FF2B5EF4-FFF2-40B4-BE49-F238E27FC236}">
                <a16:creationId xmlns:a16="http://schemas.microsoft.com/office/drawing/2014/main" id="{E8230319-5605-4C33-AE3B-C45EFFC4BC3D}"/>
              </a:ext>
            </a:extLst>
          </p:cNvPr>
          <p:cNvSpPr>
            <a:spLocks noGrp="1"/>
          </p:cNvSpPr>
          <p:nvPr>
            <p:ph type="sldNum" sz="quarter" idx="15"/>
          </p:nvPr>
        </p:nvSpPr>
        <p:spPr>
          <a:xfrm>
            <a:off x="574675" y="4700588"/>
            <a:ext cx="368300" cy="273050"/>
          </a:xfrm>
        </p:spPr>
        <p:txBody>
          <a:bodyPr/>
          <a:lstStyle>
            <a:lvl1pPr>
              <a:defRPr/>
            </a:lvl1pPr>
          </a:lstStyle>
          <a:p>
            <a:pPr>
              <a:defRPr/>
            </a:pPr>
            <a:fld id="{0A4BE5F8-CACE-4C7A-A798-9F7EF8926D8B}" type="slidenum">
              <a:rPr lang="en-US" altLang="en-US"/>
              <a:pPr>
                <a:defRPr/>
              </a:pPr>
              <a:t>‹#›</a:t>
            </a:fld>
            <a:endParaRPr lang="en-US" altLang="en-US" dirty="0"/>
          </a:p>
        </p:txBody>
      </p:sp>
    </p:spTree>
    <p:extLst>
      <p:ext uri="{BB962C8B-B14F-4D97-AF65-F5344CB8AC3E}">
        <p14:creationId xmlns:p14="http://schemas.microsoft.com/office/powerpoint/2010/main" val="83664950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Divider - Imag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90719D2-A20E-4F83-B896-AFAF3627F22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4288"/>
            <a:ext cx="9144000"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236C6286-A5F5-44F5-82F2-77B4010F321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0638" y="-654050"/>
            <a:ext cx="2343151" cy="647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7">
            <a:extLst>
              <a:ext uri="{FF2B5EF4-FFF2-40B4-BE49-F238E27FC236}">
                <a16:creationId xmlns:a16="http://schemas.microsoft.com/office/drawing/2014/main" id="{824F89A3-1A85-4A89-9705-ED553E482857}"/>
              </a:ext>
            </a:extLst>
          </p:cNvPr>
          <p:cNvGrpSpPr>
            <a:grpSpLocks/>
          </p:cNvGrpSpPr>
          <p:nvPr userDrawn="1"/>
        </p:nvGrpSpPr>
        <p:grpSpPr bwMode="auto">
          <a:xfrm>
            <a:off x="7415213" y="4538663"/>
            <a:ext cx="1009650" cy="387350"/>
            <a:chOff x="7414932" y="4464423"/>
            <a:chExt cx="1009585" cy="387631"/>
          </a:xfrm>
        </p:grpSpPr>
        <p:sp>
          <p:nvSpPr>
            <p:cNvPr id="7" name="Freeform 7">
              <a:extLst>
                <a:ext uri="{FF2B5EF4-FFF2-40B4-BE49-F238E27FC236}">
                  <a16:creationId xmlns:a16="http://schemas.microsoft.com/office/drawing/2014/main" id="{895515EB-BBC5-4A91-8BC9-A0E4F16A5EE5}"/>
                </a:ext>
              </a:extLst>
            </p:cNvPr>
            <p:cNvSpPr>
              <a:spLocks noEditPoints="1"/>
            </p:cNvSpPr>
            <p:nvPr userDrawn="1"/>
          </p:nvSpPr>
          <p:spPr bwMode="auto">
            <a:xfrm>
              <a:off x="7826244" y="4560396"/>
              <a:ext cx="598273" cy="233077"/>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8" name="Freeform 8">
              <a:extLst>
                <a:ext uri="{FF2B5EF4-FFF2-40B4-BE49-F238E27FC236}">
                  <a16:creationId xmlns:a16="http://schemas.microsoft.com/office/drawing/2014/main" id="{79EA0718-B0DB-4EDF-A121-AB1ED2A6A0AB}"/>
                </a:ext>
              </a:extLst>
            </p:cNvPr>
            <p:cNvSpPr>
              <a:spLocks noEditPoints="1"/>
            </p:cNvSpPr>
            <p:nvPr userDrawn="1"/>
          </p:nvSpPr>
          <p:spPr bwMode="auto">
            <a:xfrm>
              <a:off x="7414932" y="4464423"/>
              <a:ext cx="341514" cy="387631"/>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sp>
        <p:nvSpPr>
          <p:cNvPr id="2" name="Title 1"/>
          <p:cNvSpPr>
            <a:spLocks noGrp="1"/>
          </p:cNvSpPr>
          <p:nvPr>
            <p:ph type="title"/>
          </p:nvPr>
        </p:nvSpPr>
        <p:spPr>
          <a:xfrm>
            <a:off x="1279038" y="1727945"/>
            <a:ext cx="6585924" cy="1122829"/>
          </a:xfrm>
        </p:spPr>
        <p:txBody>
          <a:bodyPr anchor="b"/>
          <a:lstStyle>
            <a:lvl1pPr marL="0" algn="ctr" defTabSz="457200" rtl="0" eaLnBrk="1" latinLnBrk="0" hangingPunct="1">
              <a:lnSpc>
                <a:spcPct val="95000"/>
              </a:lnSpc>
              <a:spcBef>
                <a:spcPct val="0"/>
              </a:spcBef>
              <a:spcAft>
                <a:spcPts val="400"/>
              </a:spcAft>
              <a:buNone/>
              <a:defRPr lang="en-US" sz="3600" b="0" kern="1200" dirty="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Subtitle 2"/>
          <p:cNvSpPr>
            <a:spLocks noGrp="1"/>
          </p:cNvSpPr>
          <p:nvPr>
            <p:ph type="subTitle" idx="1"/>
          </p:nvPr>
        </p:nvSpPr>
        <p:spPr>
          <a:xfrm>
            <a:off x="3449170" y="3102923"/>
            <a:ext cx="2212042" cy="453824"/>
          </a:xfrm>
        </p:spPr>
        <p:txBody>
          <a:bodyPr/>
          <a:lstStyle>
            <a:lvl1pPr marL="0" indent="0" algn="ctr">
              <a:lnSpc>
                <a:spcPct val="100000"/>
              </a:lnSpc>
              <a:spcBef>
                <a:spcPts val="0"/>
              </a:spcBef>
              <a:spcAft>
                <a:spcPts val="600"/>
              </a:spcAft>
              <a:buNone/>
              <a:defRPr sz="12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4">
            <a:extLst>
              <a:ext uri="{FF2B5EF4-FFF2-40B4-BE49-F238E27FC236}">
                <a16:creationId xmlns:a16="http://schemas.microsoft.com/office/drawing/2014/main" id="{43322CD6-5510-45C0-94E4-EC67785CF5DE}"/>
              </a:ext>
            </a:extLst>
          </p:cNvPr>
          <p:cNvSpPr>
            <a:spLocks noGrp="1"/>
          </p:cNvSpPr>
          <p:nvPr>
            <p:ph type="ftr" sz="quarter" idx="10"/>
          </p:nvPr>
        </p:nvSpPr>
        <p:spPr/>
        <p:txBody>
          <a:bodyPr/>
          <a:lstStyle>
            <a:lvl1pPr>
              <a:defRPr/>
            </a:lvl1pPr>
          </a:lstStyle>
          <a:p>
            <a:pPr>
              <a:defRPr/>
            </a:pPr>
            <a:r>
              <a:rPr lang="en-US" dirty="0"/>
              <a:t>SECTION TITLE</a:t>
            </a:r>
          </a:p>
        </p:txBody>
      </p:sp>
      <p:sp>
        <p:nvSpPr>
          <p:cNvPr id="11" name="Slide Number Placeholder 5">
            <a:extLst>
              <a:ext uri="{FF2B5EF4-FFF2-40B4-BE49-F238E27FC236}">
                <a16:creationId xmlns:a16="http://schemas.microsoft.com/office/drawing/2014/main" id="{B98F5B64-D9BE-4B6F-827B-EAAC08D242B0}"/>
              </a:ext>
            </a:extLst>
          </p:cNvPr>
          <p:cNvSpPr>
            <a:spLocks noGrp="1"/>
          </p:cNvSpPr>
          <p:nvPr>
            <p:ph type="sldNum" sz="quarter" idx="11"/>
          </p:nvPr>
        </p:nvSpPr>
        <p:spPr>
          <a:xfrm>
            <a:off x="574675" y="4700588"/>
            <a:ext cx="368300" cy="273050"/>
          </a:xfrm>
        </p:spPr>
        <p:txBody>
          <a:bodyPr/>
          <a:lstStyle>
            <a:lvl1pPr>
              <a:defRPr/>
            </a:lvl1pPr>
          </a:lstStyle>
          <a:p>
            <a:pPr>
              <a:defRPr/>
            </a:pPr>
            <a:fld id="{DA53894C-C9E2-4481-AE6B-6FAE857E208B}" type="slidenum">
              <a:rPr lang="en-US" altLang="en-US"/>
              <a:pPr>
                <a:defRPr/>
              </a:pPr>
              <a:t>‹#›</a:t>
            </a:fld>
            <a:endParaRPr lang="en-US" altLang="en-US" dirty="0"/>
          </a:p>
        </p:txBody>
      </p:sp>
    </p:spTree>
    <p:extLst>
      <p:ext uri="{BB962C8B-B14F-4D97-AF65-F5344CB8AC3E}">
        <p14:creationId xmlns:p14="http://schemas.microsoft.com/office/powerpoint/2010/main" val="428164725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theme" Target="../theme/theme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3396C2-E862-4E7F-AAB3-0A3C50BE8435}"/>
              </a:ext>
            </a:extLst>
          </p:cNvPr>
          <p:cNvSpPr/>
          <p:nvPr userDrawn="1"/>
        </p:nvSpPr>
        <p:spPr>
          <a:xfrm>
            <a:off x="0" y="0"/>
            <a:ext cx="9144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27" name="Title Placeholder 1">
            <a:extLst>
              <a:ext uri="{FF2B5EF4-FFF2-40B4-BE49-F238E27FC236}">
                <a16:creationId xmlns:a16="http://schemas.microsoft.com/office/drawing/2014/main" id="{3E1866D3-E5B4-4128-858D-4829CCF9096E}"/>
              </a:ext>
            </a:extLst>
          </p:cNvPr>
          <p:cNvSpPr>
            <a:spLocks noGrp="1"/>
          </p:cNvSpPr>
          <p:nvPr>
            <p:ph type="title"/>
          </p:nvPr>
        </p:nvSpPr>
        <p:spPr bwMode="auto">
          <a:xfrm>
            <a:off x="930275" y="134938"/>
            <a:ext cx="5170488"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endParaRPr lang="en-US" altLang="en-US"/>
          </a:p>
        </p:txBody>
      </p:sp>
      <p:sp>
        <p:nvSpPr>
          <p:cNvPr id="1028" name="Text Placeholder 2">
            <a:extLst>
              <a:ext uri="{FF2B5EF4-FFF2-40B4-BE49-F238E27FC236}">
                <a16:creationId xmlns:a16="http://schemas.microsoft.com/office/drawing/2014/main" id="{1E8A747C-E651-4F23-8197-592EA57681DE}"/>
              </a:ext>
            </a:extLst>
          </p:cNvPr>
          <p:cNvSpPr>
            <a:spLocks noGrp="1"/>
          </p:cNvSpPr>
          <p:nvPr>
            <p:ph type="body" idx="1"/>
          </p:nvPr>
        </p:nvSpPr>
        <p:spPr bwMode="auto">
          <a:xfrm>
            <a:off x="925513" y="1458913"/>
            <a:ext cx="6796087"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6" name="Footer Placeholder 5">
            <a:extLst>
              <a:ext uri="{FF2B5EF4-FFF2-40B4-BE49-F238E27FC236}">
                <a16:creationId xmlns:a16="http://schemas.microsoft.com/office/drawing/2014/main" id="{C69C80A3-8AE6-414C-B10E-8F669AA60A76}"/>
              </a:ext>
            </a:extLst>
          </p:cNvPr>
          <p:cNvSpPr>
            <a:spLocks noGrp="1"/>
          </p:cNvSpPr>
          <p:nvPr>
            <p:ph type="ftr" sz="quarter" idx="3"/>
          </p:nvPr>
        </p:nvSpPr>
        <p:spPr>
          <a:xfrm>
            <a:off x="1030288" y="4692650"/>
            <a:ext cx="6788150" cy="288925"/>
          </a:xfrm>
          <a:prstGeom prst="rect">
            <a:avLst/>
          </a:prstGeom>
        </p:spPr>
        <p:txBody>
          <a:bodyPr vert="horz" lIns="0" tIns="45720" rIns="91440" bIns="45720" rtlCol="0" anchor="ctr"/>
          <a:lstStyle>
            <a:lvl1pPr algn="l" eaLnBrk="1" fontAlgn="auto" hangingPunct="1">
              <a:spcBef>
                <a:spcPts val="0"/>
              </a:spcBef>
              <a:spcAft>
                <a:spcPts val="0"/>
              </a:spcAft>
              <a:defRPr sz="800" b="1">
                <a:solidFill>
                  <a:schemeClr val="accent2"/>
                </a:solidFill>
                <a:latin typeface="Arial" panose="020B0604020202020204" pitchFamily="34" charset="0"/>
                <a:cs typeface="Arial" panose="020B0604020202020204" pitchFamily="34" charset="0"/>
              </a:defRPr>
            </a:lvl1pPr>
          </a:lstStyle>
          <a:p>
            <a:pPr>
              <a:defRPr/>
            </a:pPr>
            <a:r>
              <a:rPr lang="en-US" dirty="0"/>
              <a:t>SECTION TITLE</a:t>
            </a:r>
          </a:p>
        </p:txBody>
      </p:sp>
      <p:sp>
        <p:nvSpPr>
          <p:cNvPr id="12" name="Slide Number Placeholder 11">
            <a:extLst>
              <a:ext uri="{FF2B5EF4-FFF2-40B4-BE49-F238E27FC236}">
                <a16:creationId xmlns:a16="http://schemas.microsoft.com/office/drawing/2014/main" id="{0B604F53-7A64-4E70-876C-6B17128CB0E1}"/>
              </a:ext>
            </a:extLst>
          </p:cNvPr>
          <p:cNvSpPr>
            <a:spLocks noGrp="1"/>
          </p:cNvSpPr>
          <p:nvPr>
            <p:ph type="sldNum" sz="quarter" idx="4"/>
          </p:nvPr>
        </p:nvSpPr>
        <p:spPr>
          <a:xfrm>
            <a:off x="549275" y="4700588"/>
            <a:ext cx="39370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solidFill>
                  <a:schemeClr val="accent2"/>
                </a:solidFill>
                <a:cs typeface="Arial" panose="020B0604020202020204" pitchFamily="34" charset="0"/>
              </a:defRPr>
            </a:lvl1pPr>
          </a:lstStyle>
          <a:p>
            <a:pPr>
              <a:defRPr/>
            </a:pPr>
            <a:fld id="{A1F42635-DFA6-465C-AA82-2C8BD4863BB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775" r:id="rId1"/>
    <p:sldLayoutId id="2147485776" r:id="rId2"/>
    <p:sldLayoutId id="2147485777" r:id="rId3"/>
    <p:sldLayoutId id="2147485778" r:id="rId4"/>
    <p:sldLayoutId id="2147485779" r:id="rId5"/>
    <p:sldLayoutId id="2147485780" r:id="rId6"/>
    <p:sldLayoutId id="2147485781" r:id="rId7"/>
    <p:sldLayoutId id="2147485782" r:id="rId8"/>
    <p:sldLayoutId id="2147485783" r:id="rId9"/>
    <p:sldLayoutId id="2147485784" r:id="rId10"/>
    <p:sldLayoutId id="2147485785" r:id="rId11"/>
    <p:sldLayoutId id="2147485786" r:id="rId12"/>
    <p:sldLayoutId id="2147485787" r:id="rId13"/>
    <p:sldLayoutId id="2147485788" r:id="rId14"/>
    <p:sldLayoutId id="2147485789" r:id="rId15"/>
    <p:sldLayoutId id="2147485790" r:id="rId16"/>
    <p:sldLayoutId id="2147485791" r:id="rId17"/>
    <p:sldLayoutId id="2147485792" r:id="rId18"/>
    <p:sldLayoutId id="2147485793" r:id="rId19"/>
    <p:sldLayoutId id="2147485794" r:id="rId20"/>
    <p:sldLayoutId id="2147485773" r:id="rId21"/>
    <p:sldLayoutId id="2147485795" r:id="rId22"/>
    <p:sldLayoutId id="2147485796" r:id="rId23"/>
    <p:sldLayoutId id="2147485797" r:id="rId24"/>
    <p:sldLayoutId id="2147485798" r:id="rId25"/>
    <p:sldLayoutId id="2147485799" r:id="rId26"/>
    <p:sldLayoutId id="2147485800" r:id="rId27"/>
    <p:sldLayoutId id="2147485801" r:id="rId28"/>
    <p:sldLayoutId id="2147485802" r:id="rId29"/>
  </p:sldLayoutIdLst>
  <p:transition spd="slow">
    <p:fade/>
  </p:transition>
  <p:hf hdr="0" dt="0"/>
  <p:txStyles>
    <p:titleStyle>
      <a:lvl1pPr algn="l" defTabSz="457200" rtl="0" eaLnBrk="0" fontAlgn="base" hangingPunct="0">
        <a:spcBef>
          <a:spcPct val="0"/>
        </a:spcBef>
        <a:spcAft>
          <a:spcPct val="0"/>
        </a:spcAft>
        <a:defRPr sz="2600" kern="1200">
          <a:solidFill>
            <a:schemeClr val="accent1"/>
          </a:solidFill>
          <a:latin typeface="Arial" panose="020B0604020202020204" pitchFamily="34" charset="0"/>
          <a:ea typeface="+mj-ea"/>
          <a:cs typeface="Arial" panose="020B0604020202020204" pitchFamily="34" charset="0"/>
        </a:defRPr>
      </a:lvl1pPr>
      <a:lvl2pPr algn="l" defTabSz="457200" rtl="0" eaLnBrk="0" fontAlgn="base" hangingPunct="0">
        <a:spcBef>
          <a:spcPct val="0"/>
        </a:spcBef>
        <a:spcAft>
          <a:spcPct val="0"/>
        </a:spcAft>
        <a:defRPr sz="2600">
          <a:solidFill>
            <a:schemeClr val="accent1"/>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2600">
          <a:solidFill>
            <a:schemeClr val="accent1"/>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2600">
          <a:solidFill>
            <a:schemeClr val="accent1"/>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2600">
          <a:solidFill>
            <a:schemeClr val="accent1"/>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2600">
          <a:solidFill>
            <a:schemeClr val="accent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600">
          <a:solidFill>
            <a:schemeClr val="accent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600">
          <a:solidFill>
            <a:schemeClr val="accent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600">
          <a:solidFill>
            <a:schemeClr val="accent1"/>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lnSpc>
          <a:spcPct val="90000"/>
        </a:lnSpc>
        <a:spcBef>
          <a:spcPct val="0"/>
        </a:spcBef>
        <a:spcAft>
          <a:spcPts val="1600"/>
        </a:spcAft>
        <a:buClr>
          <a:schemeClr val="accent2"/>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628650" indent="-342900" algn="l" defTabSz="457200" rtl="0" eaLnBrk="0" fontAlgn="base" hangingPunct="0">
        <a:lnSpc>
          <a:spcPct val="90000"/>
        </a:lnSpc>
        <a:spcBef>
          <a:spcPct val="0"/>
        </a:spcBef>
        <a:spcAft>
          <a:spcPts val="1600"/>
        </a:spcAft>
        <a:buClr>
          <a:schemeClr val="accent2"/>
        </a:buClr>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2pPr>
      <a:lvl3pPr marL="854075" indent="-342900" algn="l" defTabSz="457200" rtl="0" eaLnBrk="0" fontAlgn="base" hangingPunct="0">
        <a:lnSpc>
          <a:spcPct val="90000"/>
        </a:lnSpc>
        <a:spcBef>
          <a:spcPct val="0"/>
        </a:spcBef>
        <a:spcAft>
          <a:spcPts val="1600"/>
        </a:spcAft>
        <a:buClr>
          <a:schemeClr val="accent2"/>
        </a:buClr>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3pPr>
      <a:lvl4pPr marL="1031875" indent="-342900" algn="l" defTabSz="457200" rtl="0" eaLnBrk="0" fontAlgn="base" hangingPunct="0">
        <a:lnSpc>
          <a:spcPct val="90000"/>
        </a:lnSpc>
        <a:spcBef>
          <a:spcPct val="0"/>
        </a:spcBef>
        <a:spcAft>
          <a:spcPts val="1600"/>
        </a:spcAft>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4pPr>
      <a:lvl5pPr marL="1143000" indent="-228600" algn="l" defTabSz="457200" rtl="0" eaLnBrk="0" fontAlgn="base" hangingPunct="0">
        <a:lnSpc>
          <a:spcPct val="90000"/>
        </a:lnSpc>
        <a:spcBef>
          <a:spcPct val="0"/>
        </a:spcBef>
        <a:spcAft>
          <a:spcPts val="1600"/>
        </a:spcAft>
        <a:buClr>
          <a:schemeClr val="accent2"/>
        </a:buClr>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3A4B31-709D-4043-B8E2-796C75F41B08}"/>
              </a:ext>
            </a:extLst>
          </p:cNvPr>
          <p:cNvSpPr/>
          <p:nvPr userDrawn="1"/>
        </p:nvSpPr>
        <p:spPr>
          <a:xfrm>
            <a:off x="0" y="0"/>
            <a:ext cx="9144000" cy="51435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51" name="Title Placeholder 1">
            <a:extLst>
              <a:ext uri="{FF2B5EF4-FFF2-40B4-BE49-F238E27FC236}">
                <a16:creationId xmlns:a16="http://schemas.microsoft.com/office/drawing/2014/main" id="{F549C5AF-1EE2-4761-8130-D1C6DFBB2B96}"/>
              </a:ext>
            </a:extLst>
          </p:cNvPr>
          <p:cNvSpPr>
            <a:spLocks noGrp="1"/>
          </p:cNvSpPr>
          <p:nvPr>
            <p:ph type="title"/>
          </p:nvPr>
        </p:nvSpPr>
        <p:spPr bwMode="auto">
          <a:xfrm>
            <a:off x="930275" y="134938"/>
            <a:ext cx="5170488"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endParaRPr lang="en-US" altLang="en-US"/>
          </a:p>
        </p:txBody>
      </p:sp>
      <p:sp>
        <p:nvSpPr>
          <p:cNvPr id="2052" name="Text Placeholder 2">
            <a:extLst>
              <a:ext uri="{FF2B5EF4-FFF2-40B4-BE49-F238E27FC236}">
                <a16:creationId xmlns:a16="http://schemas.microsoft.com/office/drawing/2014/main" id="{C06381C4-6541-40C1-BEBD-584497FF4708}"/>
              </a:ext>
            </a:extLst>
          </p:cNvPr>
          <p:cNvSpPr>
            <a:spLocks noGrp="1"/>
          </p:cNvSpPr>
          <p:nvPr>
            <p:ph type="body" idx="1"/>
          </p:nvPr>
        </p:nvSpPr>
        <p:spPr bwMode="auto">
          <a:xfrm>
            <a:off x="925513" y="1458913"/>
            <a:ext cx="6796087" cy="313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6" name="Footer Placeholder 5">
            <a:extLst>
              <a:ext uri="{FF2B5EF4-FFF2-40B4-BE49-F238E27FC236}">
                <a16:creationId xmlns:a16="http://schemas.microsoft.com/office/drawing/2014/main" id="{3C276D4E-E206-4C31-9706-8E0BBA95B5B2}"/>
              </a:ext>
            </a:extLst>
          </p:cNvPr>
          <p:cNvSpPr>
            <a:spLocks noGrp="1"/>
          </p:cNvSpPr>
          <p:nvPr>
            <p:ph type="ftr" sz="quarter" idx="3"/>
          </p:nvPr>
        </p:nvSpPr>
        <p:spPr>
          <a:xfrm>
            <a:off x="1030288" y="4692650"/>
            <a:ext cx="6788150" cy="288925"/>
          </a:xfrm>
          <a:prstGeom prst="rect">
            <a:avLst/>
          </a:prstGeom>
        </p:spPr>
        <p:txBody>
          <a:bodyPr vert="horz" lIns="0" tIns="45720" rIns="91440" bIns="45720" rtlCol="0" anchor="ctr"/>
          <a:lstStyle>
            <a:lvl1pPr algn="l" eaLnBrk="1" fontAlgn="auto" hangingPunct="1">
              <a:spcBef>
                <a:spcPts val="0"/>
              </a:spcBef>
              <a:spcAft>
                <a:spcPts val="0"/>
              </a:spcAft>
              <a:defRPr sz="800" b="1">
                <a:solidFill>
                  <a:schemeClr val="accent2"/>
                </a:solidFill>
                <a:latin typeface="Arial" panose="020B0604020202020204" pitchFamily="34" charset="0"/>
                <a:cs typeface="Arial" panose="020B0604020202020204" pitchFamily="34" charset="0"/>
              </a:defRPr>
            </a:lvl1pPr>
          </a:lstStyle>
          <a:p>
            <a:pPr>
              <a:defRPr/>
            </a:pPr>
            <a:r>
              <a:rPr lang="en-US" dirty="0"/>
              <a:t>SECTION TITLE</a:t>
            </a:r>
          </a:p>
        </p:txBody>
      </p:sp>
      <p:sp>
        <p:nvSpPr>
          <p:cNvPr id="12" name="Slide Number Placeholder 11">
            <a:extLst>
              <a:ext uri="{FF2B5EF4-FFF2-40B4-BE49-F238E27FC236}">
                <a16:creationId xmlns:a16="http://schemas.microsoft.com/office/drawing/2014/main" id="{28D21AB6-C664-48D6-8AB5-23A0E5824C6C}"/>
              </a:ext>
            </a:extLst>
          </p:cNvPr>
          <p:cNvSpPr>
            <a:spLocks noGrp="1"/>
          </p:cNvSpPr>
          <p:nvPr>
            <p:ph type="sldNum" sz="quarter" idx="4"/>
          </p:nvPr>
        </p:nvSpPr>
        <p:spPr>
          <a:xfrm>
            <a:off x="549275" y="4700588"/>
            <a:ext cx="39370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solidFill>
                  <a:schemeClr val="accent2"/>
                </a:solidFill>
                <a:cs typeface="Arial" panose="020B0604020202020204" pitchFamily="34" charset="0"/>
              </a:defRPr>
            </a:lvl1pPr>
          </a:lstStyle>
          <a:p>
            <a:pPr>
              <a:defRPr/>
            </a:pPr>
            <a:fld id="{D7C57900-9928-4F7D-8278-37CDD804D16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803" r:id="rId1"/>
    <p:sldLayoutId id="2147485804" r:id="rId2"/>
    <p:sldLayoutId id="2147485805" r:id="rId3"/>
    <p:sldLayoutId id="2147485806" r:id="rId4"/>
    <p:sldLayoutId id="2147485807" r:id="rId5"/>
    <p:sldLayoutId id="2147485808" r:id="rId6"/>
    <p:sldLayoutId id="2147485809" r:id="rId7"/>
    <p:sldLayoutId id="2147485810" r:id="rId8"/>
    <p:sldLayoutId id="2147485811" r:id="rId9"/>
    <p:sldLayoutId id="2147485812" r:id="rId10"/>
    <p:sldLayoutId id="2147485813" r:id="rId11"/>
    <p:sldLayoutId id="2147485814" r:id="rId12"/>
    <p:sldLayoutId id="2147485815" r:id="rId13"/>
    <p:sldLayoutId id="2147485816" r:id="rId14"/>
    <p:sldLayoutId id="2147485817" r:id="rId15"/>
    <p:sldLayoutId id="2147485818" r:id="rId16"/>
    <p:sldLayoutId id="2147485819" r:id="rId17"/>
    <p:sldLayoutId id="2147485820" r:id="rId18"/>
    <p:sldLayoutId id="2147485774" r:id="rId19"/>
    <p:sldLayoutId id="2147485821" r:id="rId20"/>
    <p:sldLayoutId id="2147485822" r:id="rId21"/>
    <p:sldLayoutId id="2147485823" r:id="rId22"/>
    <p:sldLayoutId id="2147485824" r:id="rId23"/>
    <p:sldLayoutId id="2147485825" r:id="rId24"/>
    <p:sldLayoutId id="2147485826" r:id="rId25"/>
    <p:sldLayoutId id="2147485827" r:id="rId26"/>
    <p:sldLayoutId id="2147485828" r:id="rId27"/>
  </p:sldLayoutIdLst>
  <p:transition spd="slow">
    <p:fade/>
  </p:transition>
  <p:hf hdr="0" dt="0"/>
  <p:txStyles>
    <p:titleStyle>
      <a:lvl1pPr algn="l" defTabSz="457200" rtl="0" eaLnBrk="0" fontAlgn="base" hangingPunct="0">
        <a:spcBef>
          <a:spcPct val="0"/>
        </a:spcBef>
        <a:spcAft>
          <a:spcPct val="0"/>
        </a:spcAft>
        <a:defRPr sz="2600" kern="1200">
          <a:solidFill>
            <a:schemeClr val="accent1"/>
          </a:solidFill>
          <a:latin typeface="Arial" panose="020B0604020202020204" pitchFamily="34" charset="0"/>
          <a:ea typeface="+mj-ea"/>
          <a:cs typeface="Arial" panose="020B0604020202020204" pitchFamily="34" charset="0"/>
        </a:defRPr>
      </a:lvl1pPr>
      <a:lvl2pPr algn="l" defTabSz="457200" rtl="0" eaLnBrk="0" fontAlgn="base" hangingPunct="0">
        <a:spcBef>
          <a:spcPct val="0"/>
        </a:spcBef>
        <a:spcAft>
          <a:spcPct val="0"/>
        </a:spcAft>
        <a:defRPr sz="2600">
          <a:solidFill>
            <a:schemeClr val="accent1"/>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2600">
          <a:solidFill>
            <a:schemeClr val="accent1"/>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2600">
          <a:solidFill>
            <a:schemeClr val="accent1"/>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2600">
          <a:solidFill>
            <a:schemeClr val="accent1"/>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2600">
          <a:solidFill>
            <a:schemeClr val="accent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600">
          <a:solidFill>
            <a:schemeClr val="accent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600">
          <a:solidFill>
            <a:schemeClr val="accent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600">
          <a:solidFill>
            <a:schemeClr val="accent1"/>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lnSpc>
          <a:spcPct val="90000"/>
        </a:lnSpc>
        <a:spcBef>
          <a:spcPct val="0"/>
        </a:spcBef>
        <a:spcAft>
          <a:spcPts val="1600"/>
        </a:spcAft>
        <a:buClr>
          <a:schemeClr val="accent2"/>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1pPr>
      <a:lvl2pPr marL="628650" indent="-342900" algn="l" defTabSz="457200" rtl="0" eaLnBrk="0" fontAlgn="base" hangingPunct="0">
        <a:lnSpc>
          <a:spcPct val="90000"/>
        </a:lnSpc>
        <a:spcBef>
          <a:spcPct val="0"/>
        </a:spcBef>
        <a:spcAft>
          <a:spcPts val="1600"/>
        </a:spcAft>
        <a:buClr>
          <a:schemeClr val="accent2"/>
        </a:buClr>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2pPr>
      <a:lvl3pPr marL="854075" indent="-342900" algn="l" defTabSz="457200" rtl="0" eaLnBrk="0" fontAlgn="base" hangingPunct="0">
        <a:lnSpc>
          <a:spcPct val="90000"/>
        </a:lnSpc>
        <a:spcBef>
          <a:spcPct val="0"/>
        </a:spcBef>
        <a:spcAft>
          <a:spcPts val="1600"/>
        </a:spcAft>
        <a:buClr>
          <a:schemeClr val="accent2"/>
        </a:buClr>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3pPr>
      <a:lvl4pPr marL="1031875" indent="-342900" algn="l" defTabSz="457200" rtl="0" eaLnBrk="0" fontAlgn="base" hangingPunct="0">
        <a:lnSpc>
          <a:spcPct val="90000"/>
        </a:lnSpc>
        <a:spcBef>
          <a:spcPct val="0"/>
        </a:spcBef>
        <a:spcAft>
          <a:spcPts val="1600"/>
        </a:spcAft>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4pPr>
      <a:lvl5pPr marL="1143000" indent="-228600" algn="l" defTabSz="457200" rtl="0" eaLnBrk="0" fontAlgn="base" hangingPunct="0">
        <a:lnSpc>
          <a:spcPct val="90000"/>
        </a:lnSpc>
        <a:spcBef>
          <a:spcPct val="0"/>
        </a:spcBef>
        <a:spcAft>
          <a:spcPts val="1600"/>
        </a:spcAft>
        <a:buClr>
          <a:schemeClr val="accent2"/>
        </a:buClr>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Placeholder 17">
            <a:extLst>
              <a:ext uri="{FF2B5EF4-FFF2-40B4-BE49-F238E27FC236}">
                <a16:creationId xmlns:a16="http://schemas.microsoft.com/office/drawing/2014/main" id="{6F32C07C-C39D-4851-9EB0-7BA657BEF93B}"/>
              </a:ext>
            </a:extLst>
          </p:cNvPr>
          <p:cNvSpPr txBox="1">
            <a:spLocks/>
          </p:cNvSpPr>
          <p:nvPr/>
        </p:nvSpPr>
        <p:spPr bwMode="auto">
          <a:xfrm>
            <a:off x="2549525" y="4267200"/>
            <a:ext cx="404653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Aft>
                <a:spcPts val="1600"/>
              </a:spcAft>
              <a:buClr>
                <a:schemeClr val="accent2"/>
              </a:buClr>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1pPr>
            <a:lvl2pPr marL="628650" indent="-342900">
              <a:lnSpc>
                <a:spcPct val="90000"/>
              </a:lnSpc>
              <a:spcAft>
                <a:spcPts val="1600"/>
              </a:spcAft>
              <a:buClr>
                <a:schemeClr val="accent2"/>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2pPr>
            <a:lvl3pPr marL="854075" indent="-342900">
              <a:lnSpc>
                <a:spcPct val="90000"/>
              </a:lnSpc>
              <a:spcAft>
                <a:spcPts val="1600"/>
              </a:spcAft>
              <a:buClr>
                <a:schemeClr val="accent2"/>
              </a:buClr>
              <a:buFont typeface="Arial" panose="020B0604020202020204" pitchFamily="34" charset="0"/>
              <a:buChar char="•"/>
              <a:defRPr sz="1600">
                <a:solidFill>
                  <a:schemeClr val="bg1"/>
                </a:solidFill>
                <a:latin typeface="Arial" panose="020B0604020202020204" pitchFamily="34" charset="0"/>
                <a:cs typeface="Arial" panose="020B0604020202020204" pitchFamily="34" charset="0"/>
              </a:defRPr>
            </a:lvl3pPr>
            <a:lvl4pPr marL="1031875" indent="-342900">
              <a:lnSpc>
                <a:spcPct val="90000"/>
              </a:lnSpc>
              <a:spcAft>
                <a:spcPts val="1600"/>
              </a:spcAft>
              <a:buClr>
                <a:schemeClr val="accent2"/>
              </a:buClr>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4pPr>
            <a:lvl5pPr marL="1143000" indent="-228600">
              <a:lnSpc>
                <a:spcPct val="90000"/>
              </a:lnSpc>
              <a:spcAft>
                <a:spcPts val="1600"/>
              </a:spcAft>
              <a:buClr>
                <a:schemeClr val="accent2"/>
              </a:buClr>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vl6pPr marL="1600200" indent="-228600" defTabSz="457200" eaLnBrk="0" fontAlgn="base" hangingPunct="0">
              <a:lnSpc>
                <a:spcPct val="90000"/>
              </a:lnSpc>
              <a:spcBef>
                <a:spcPct val="0"/>
              </a:spcBef>
              <a:spcAft>
                <a:spcPts val="1600"/>
              </a:spcAft>
              <a:buClr>
                <a:schemeClr val="accent2"/>
              </a:buClr>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6pPr>
            <a:lvl7pPr marL="2057400" indent="-228600" defTabSz="457200" eaLnBrk="0" fontAlgn="base" hangingPunct="0">
              <a:lnSpc>
                <a:spcPct val="90000"/>
              </a:lnSpc>
              <a:spcBef>
                <a:spcPct val="0"/>
              </a:spcBef>
              <a:spcAft>
                <a:spcPts val="1600"/>
              </a:spcAft>
              <a:buClr>
                <a:schemeClr val="accent2"/>
              </a:buClr>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7pPr>
            <a:lvl8pPr marL="2514600" indent="-228600" defTabSz="457200" eaLnBrk="0" fontAlgn="base" hangingPunct="0">
              <a:lnSpc>
                <a:spcPct val="90000"/>
              </a:lnSpc>
              <a:spcBef>
                <a:spcPct val="0"/>
              </a:spcBef>
              <a:spcAft>
                <a:spcPts val="1600"/>
              </a:spcAft>
              <a:buClr>
                <a:schemeClr val="accent2"/>
              </a:buClr>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8pPr>
            <a:lvl9pPr marL="2971800" indent="-228600" defTabSz="457200" eaLnBrk="0" fontAlgn="base" hangingPunct="0">
              <a:lnSpc>
                <a:spcPct val="90000"/>
              </a:lnSpc>
              <a:spcBef>
                <a:spcPct val="0"/>
              </a:spcBef>
              <a:spcAft>
                <a:spcPts val="1600"/>
              </a:spcAft>
              <a:buClr>
                <a:schemeClr val="accent2"/>
              </a:buClr>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9pPr>
          </a:lstStyle>
          <a:p>
            <a:pPr algn="ctr" eaLnBrk="1" hangingPunct="1">
              <a:buFont typeface="Arial" panose="020B0604020202020204" pitchFamily="34" charset="0"/>
              <a:buNone/>
            </a:pPr>
            <a:r>
              <a:rPr lang="en-US" altLang="en-US" sz="1200" dirty="0">
                <a:solidFill>
                  <a:schemeClr val="accent2"/>
                </a:solidFill>
              </a:rPr>
              <a:t>LESSON PLAN</a:t>
            </a:r>
          </a:p>
        </p:txBody>
      </p:sp>
      <p:sp>
        <p:nvSpPr>
          <p:cNvPr id="62467" name="Title 19">
            <a:extLst>
              <a:ext uri="{FF2B5EF4-FFF2-40B4-BE49-F238E27FC236}">
                <a16:creationId xmlns:a16="http://schemas.microsoft.com/office/drawing/2014/main" id="{64DADC88-C221-4068-A80A-8E75F00AE7E2}"/>
              </a:ext>
            </a:extLst>
          </p:cNvPr>
          <p:cNvSpPr>
            <a:spLocks noGrp="1"/>
          </p:cNvSpPr>
          <p:nvPr>
            <p:ph type="ctrTitle"/>
          </p:nvPr>
        </p:nvSpPr>
        <p:spPr>
          <a:xfrm>
            <a:off x="1109663" y="2635250"/>
            <a:ext cx="6924675" cy="1123950"/>
          </a:xfrm>
        </p:spPr>
        <p:txBody>
          <a:bodyPr/>
          <a:lstStyle/>
          <a:p>
            <a:pPr eaLnBrk="1" hangingPunct="1"/>
            <a:r>
              <a:rPr lang="en-US" altLang="en-US" sz="2800" dirty="0"/>
              <a:t>SHAPES AND STRUCTURES:</a:t>
            </a:r>
            <a:br>
              <a:rPr lang="en-US" altLang="en-US" sz="2800" dirty="0"/>
            </a:br>
            <a:r>
              <a:rPr lang="en-US" altLang="en-US" sz="2800" dirty="0"/>
              <a:t>HOME FOR A HAMSTER</a:t>
            </a:r>
          </a:p>
        </p:txBody>
      </p:sp>
      <p:sp>
        <p:nvSpPr>
          <p:cNvPr id="62468" name="Subtitle 18">
            <a:extLst>
              <a:ext uri="{FF2B5EF4-FFF2-40B4-BE49-F238E27FC236}">
                <a16:creationId xmlns:a16="http://schemas.microsoft.com/office/drawing/2014/main" id="{72065FBF-2AE0-4B94-A5FF-960ED3618CE8}"/>
              </a:ext>
            </a:extLst>
          </p:cNvPr>
          <p:cNvSpPr>
            <a:spLocks noGrp="1"/>
          </p:cNvSpPr>
          <p:nvPr>
            <p:ph type="subTitle" idx="1"/>
          </p:nvPr>
        </p:nvSpPr>
        <p:spPr>
          <a:xfrm>
            <a:off x="2554288" y="4017963"/>
            <a:ext cx="4033837" cy="201612"/>
          </a:xfrm>
        </p:spPr>
        <p:txBody>
          <a:bodyPr/>
          <a:lstStyle/>
          <a:p>
            <a:pPr eaLnBrk="1" hangingPunct="1">
              <a:spcBef>
                <a:spcPct val="0"/>
              </a:spcBef>
            </a:pPr>
            <a:r>
              <a:rPr lang="en-CA" altLang="en-US" dirty="0"/>
              <a:t>GRADE 1</a:t>
            </a:r>
            <a:endParaRPr lang="en-US" altLang="en-US" dirty="0"/>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B2BD31D7-74CB-49F9-BBCB-0EB356F733C9}"/>
              </a:ext>
            </a:extLst>
          </p:cNvPr>
          <p:cNvSpPr>
            <a:spLocks noGrp="1"/>
          </p:cNvSpPr>
          <p:nvPr>
            <p:ph type="title"/>
          </p:nvPr>
        </p:nvSpPr>
        <p:spPr>
          <a:xfrm>
            <a:off x="925513" y="692150"/>
            <a:ext cx="4187825" cy="760413"/>
          </a:xfrm>
        </p:spPr>
        <p:txBody>
          <a:bodyPr/>
          <a:lstStyle/>
          <a:p>
            <a:r>
              <a:rPr lang="en-US" altLang="en-US" dirty="0"/>
              <a:t>DESIGN YOUR HOME FOR A HAMSTER</a:t>
            </a:r>
          </a:p>
        </p:txBody>
      </p:sp>
      <p:sp>
        <p:nvSpPr>
          <p:cNvPr id="80899" name="Content Placeholder 2">
            <a:extLst>
              <a:ext uri="{FF2B5EF4-FFF2-40B4-BE49-F238E27FC236}">
                <a16:creationId xmlns:a16="http://schemas.microsoft.com/office/drawing/2014/main" id="{0F785FC1-A892-44F4-9DF1-2BD43C4B8A9A}"/>
              </a:ext>
            </a:extLst>
          </p:cNvPr>
          <p:cNvSpPr>
            <a:spLocks noGrp="1"/>
          </p:cNvSpPr>
          <p:nvPr>
            <p:ph idx="1"/>
          </p:nvPr>
        </p:nvSpPr>
        <p:spPr>
          <a:xfrm>
            <a:off x="927100" y="2165350"/>
            <a:ext cx="4205288" cy="2428875"/>
          </a:xfrm>
        </p:spPr>
        <p:txBody>
          <a:bodyPr/>
          <a:lstStyle/>
          <a:p>
            <a:pPr marL="342900" indent="-342900">
              <a:buFont typeface="+mj-lt"/>
              <a:buAutoNum type="arabicPeriod"/>
            </a:pPr>
            <a:r>
              <a:rPr lang="en-US" altLang="en-US" dirty="0"/>
              <a:t>What shapes made the strongest structure?</a:t>
            </a:r>
          </a:p>
          <a:p>
            <a:pPr marL="342900" indent="-342900">
              <a:buFont typeface="+mj-lt"/>
              <a:buAutoNum type="arabicPeriod"/>
            </a:pPr>
            <a:r>
              <a:rPr lang="en-US" altLang="en-US" dirty="0"/>
              <a:t>What materials worked well when building your hamster home?</a:t>
            </a:r>
          </a:p>
          <a:p>
            <a:pPr marL="342900" indent="-342900">
              <a:buFont typeface="+mj-lt"/>
              <a:buAutoNum type="arabicPeriod"/>
            </a:pPr>
            <a:r>
              <a:rPr lang="en-US" altLang="en-US" dirty="0"/>
              <a:t>What things did you focus on when designing your hamster home?</a:t>
            </a:r>
          </a:p>
        </p:txBody>
      </p:sp>
      <p:pic>
        <p:nvPicPr>
          <p:cNvPr id="3" name="Picture 2" descr="A person holding a small animal&#10;&#10;Description automatically generated with medium confidence">
            <a:extLst>
              <a:ext uri="{FF2B5EF4-FFF2-40B4-BE49-F238E27FC236}">
                <a16:creationId xmlns:a16="http://schemas.microsoft.com/office/drawing/2014/main" id="{46328607-5DF9-4942-BCC7-AFE56E1B22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982"/>
          <a:stretch/>
        </p:blipFill>
        <p:spPr>
          <a:xfrm>
            <a:off x="5259389" y="-101600"/>
            <a:ext cx="3884612" cy="5245100"/>
          </a:xfrm>
          <a:prstGeom prst="rect">
            <a:avLst/>
          </a:prstGeom>
        </p:spPr>
      </p:pic>
      <p:sp>
        <p:nvSpPr>
          <p:cNvPr id="80900" name="Text Placeholder 3">
            <a:extLst>
              <a:ext uri="{FF2B5EF4-FFF2-40B4-BE49-F238E27FC236}">
                <a16:creationId xmlns:a16="http://schemas.microsoft.com/office/drawing/2014/main" id="{EB2F2B2B-9615-44E0-B32A-D4A244409CC5}"/>
              </a:ext>
            </a:extLst>
          </p:cNvPr>
          <p:cNvSpPr>
            <a:spLocks noGrp="1"/>
          </p:cNvSpPr>
          <p:nvPr>
            <p:ph type="body" sz="quarter" idx="12"/>
          </p:nvPr>
        </p:nvSpPr>
        <p:spPr>
          <a:xfrm>
            <a:off x="922338" y="1627188"/>
            <a:ext cx="4210050" cy="396875"/>
          </a:xfrm>
        </p:spPr>
        <p:txBody>
          <a:bodyPr/>
          <a:lstStyle/>
          <a:p>
            <a:r>
              <a:rPr lang="en-US" altLang="en-US" dirty="0"/>
              <a:t>Time to Reflect</a:t>
            </a:r>
          </a:p>
        </p:txBody>
      </p:sp>
      <p:sp>
        <p:nvSpPr>
          <p:cNvPr id="80904" name="TextBox 4">
            <a:extLst>
              <a:ext uri="{FF2B5EF4-FFF2-40B4-BE49-F238E27FC236}">
                <a16:creationId xmlns:a16="http://schemas.microsoft.com/office/drawing/2014/main" id="{A4687DAC-A1E9-4C10-8AC9-3AD19491A87B}"/>
              </a:ext>
            </a:extLst>
          </p:cNvPr>
          <p:cNvSpPr txBox="1">
            <a:spLocks noChangeArrowheads="1"/>
          </p:cNvSpPr>
          <p:nvPr/>
        </p:nvSpPr>
        <p:spPr bwMode="auto">
          <a:xfrm>
            <a:off x="5259388" y="4910138"/>
            <a:ext cx="24050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en-US" sz="800" i="1" dirty="0">
                <a:solidFill>
                  <a:schemeClr val="bg1"/>
                </a:solidFill>
              </a:rPr>
              <a:t>Photo by Finney on Unsplash </a:t>
            </a:r>
            <a:endParaRPr lang="en-CA" altLang="en-US" sz="800" i="1" dirty="0">
              <a:solidFill>
                <a:schemeClr val="bg1"/>
              </a:solidFill>
            </a:endParaRPr>
          </a:p>
        </p:txBody>
      </p:sp>
    </p:spTree>
    <p:extLst>
      <p:ext uri="{BB962C8B-B14F-4D97-AF65-F5344CB8AC3E}">
        <p14:creationId xmlns:p14="http://schemas.microsoft.com/office/powerpoint/2010/main" val="6648490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15EEA29-6977-46D8-96AF-8CBFECEC676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23257" y="-691568"/>
            <a:ext cx="2343150" cy="647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a:extLst>
              <a:ext uri="{FF2B5EF4-FFF2-40B4-BE49-F238E27FC236}">
                <a16:creationId xmlns:a16="http://schemas.microsoft.com/office/drawing/2014/main" id="{B351CFA1-4C47-4C2B-9E8C-313E4ED11EE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28699" y="-677863"/>
            <a:ext cx="2343150" cy="647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itle 28">
            <a:extLst>
              <a:ext uri="{FF2B5EF4-FFF2-40B4-BE49-F238E27FC236}">
                <a16:creationId xmlns:a16="http://schemas.microsoft.com/office/drawing/2014/main" id="{CA74511F-D3EB-4320-9EE8-39D484CB3BAF}"/>
              </a:ext>
            </a:extLst>
          </p:cNvPr>
          <p:cNvSpPr>
            <a:spLocks noGrp="1"/>
          </p:cNvSpPr>
          <p:nvPr>
            <p:ph type="title"/>
          </p:nvPr>
        </p:nvSpPr>
        <p:spPr>
          <a:xfrm>
            <a:off x="1419225" y="1727200"/>
            <a:ext cx="6305550" cy="1123950"/>
          </a:xfrm>
        </p:spPr>
        <p:txBody>
          <a:bodyPr/>
          <a:lstStyle/>
          <a:p>
            <a:r>
              <a:rPr altLang="en-US" dirty="0"/>
              <a:t>HOME FOR A </a:t>
            </a:r>
            <a:br>
              <a:rPr altLang="en-US" dirty="0"/>
            </a:br>
            <a:r>
              <a:rPr altLang="en-US" dirty="0"/>
              <a:t>HAMSTER</a:t>
            </a:r>
          </a:p>
        </p:txBody>
      </p:sp>
      <p:cxnSp>
        <p:nvCxnSpPr>
          <p:cNvPr id="7" name="Straight Connector 6">
            <a:extLst>
              <a:ext uri="{FF2B5EF4-FFF2-40B4-BE49-F238E27FC236}">
                <a16:creationId xmlns:a16="http://schemas.microsoft.com/office/drawing/2014/main" id="{7A4C5E2A-F10E-408A-8CFB-C6E12B588BA6}"/>
              </a:ext>
            </a:extLst>
          </p:cNvPr>
          <p:cNvCxnSpPr/>
          <p:nvPr/>
        </p:nvCxnSpPr>
        <p:spPr>
          <a:xfrm>
            <a:off x="3119438" y="2992438"/>
            <a:ext cx="2884487" cy="0"/>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8A95EE1-40E7-4419-A0F0-F16C59E62925}"/>
              </a:ext>
            </a:extLst>
          </p:cNvPr>
          <p:cNvCxnSpPr/>
          <p:nvPr/>
        </p:nvCxnSpPr>
        <p:spPr>
          <a:xfrm>
            <a:off x="3129756" y="3567218"/>
            <a:ext cx="2884487" cy="0"/>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9" name="Text Placeholder 6">
            <a:extLst>
              <a:ext uri="{FF2B5EF4-FFF2-40B4-BE49-F238E27FC236}">
                <a16:creationId xmlns:a16="http://schemas.microsoft.com/office/drawing/2014/main" id="{6D250AEF-2044-4C6B-A530-A0D0A69097C3}"/>
              </a:ext>
            </a:extLst>
          </p:cNvPr>
          <p:cNvSpPr txBox="1">
            <a:spLocks/>
          </p:cNvSpPr>
          <p:nvPr/>
        </p:nvSpPr>
        <p:spPr>
          <a:xfrm>
            <a:off x="2548218" y="4271501"/>
            <a:ext cx="4046909" cy="167391"/>
          </a:xfrm>
          <a:prstGeom prst="rect">
            <a:avLst/>
          </a:prstGeom>
        </p:spPr>
        <p:txBody>
          <a:bodyPr vert="horz" lIns="0" tIns="45720" rIns="91440" bIns="45720" rtlCol="0" anchor="ctr"/>
          <a:lstStyle>
            <a:defPPr>
              <a:defRPr lang="en-US"/>
            </a:defPPr>
            <a:lvl1pPr algn="l" defTabSz="457200" rtl="0" eaLnBrk="1" fontAlgn="auto" hangingPunct="1">
              <a:spcBef>
                <a:spcPts val="0"/>
              </a:spcBef>
              <a:spcAft>
                <a:spcPts val="0"/>
              </a:spcAft>
              <a:defRPr sz="800" b="1" kern="1200">
                <a:solidFill>
                  <a:schemeClr val="accent2"/>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ltLang="en-US" dirty="0"/>
          </a:p>
        </p:txBody>
      </p:sp>
      <p:sp>
        <p:nvSpPr>
          <p:cNvPr id="10" name="TextBox 9">
            <a:extLst>
              <a:ext uri="{FF2B5EF4-FFF2-40B4-BE49-F238E27FC236}">
                <a16:creationId xmlns:a16="http://schemas.microsoft.com/office/drawing/2014/main" id="{50C00504-0AB5-8699-DC3C-3F63A2F89F64}"/>
              </a:ext>
            </a:extLst>
          </p:cNvPr>
          <p:cNvSpPr txBox="1"/>
          <p:nvPr/>
        </p:nvSpPr>
        <p:spPr>
          <a:xfrm>
            <a:off x="1463151" y="4267486"/>
            <a:ext cx="6217698" cy="492443"/>
          </a:xfrm>
          <a:prstGeom prst="rect">
            <a:avLst/>
          </a:prstGeom>
          <a:noFill/>
        </p:spPr>
        <p:txBody>
          <a:bodyPr wrap="square">
            <a:spAutoFit/>
          </a:bodyPr>
          <a:lstStyle/>
          <a:p>
            <a:pPr algn="ctr"/>
            <a:r>
              <a:rPr lang="en-CA" sz="1400" b="0" i="0" dirty="0">
                <a:solidFill>
                  <a:srgbClr val="000000"/>
                </a:solidFill>
                <a:effectLst/>
                <a:latin typeface="Times New Roman" panose="02020603050405020304" pitchFamily="18" charset="0"/>
              </a:rPr>
              <a:t> </a:t>
            </a:r>
            <a:r>
              <a:rPr lang="en-US" sz="1200" b="0" i="0" u="none" strike="noStrike" dirty="0">
                <a:solidFill>
                  <a:srgbClr val="FFFFFF"/>
                </a:solidFill>
                <a:effectLst/>
                <a:latin typeface="Arial" panose="020B0604020202020204" pitchFamily="34" charset="0"/>
              </a:rPr>
              <a:t>If you have more questions about engineering and geoscience visit </a:t>
            </a:r>
            <a:br>
              <a:rPr lang="en-US" sz="1200" b="0" i="0" u="none" strike="noStrike" dirty="0">
                <a:solidFill>
                  <a:srgbClr val="FFFFFF"/>
                </a:solidFill>
                <a:effectLst/>
                <a:latin typeface="Arial" panose="020B0604020202020204" pitchFamily="34" charset="0"/>
              </a:rPr>
            </a:br>
            <a:r>
              <a:rPr lang="en-US" sz="1200" b="0" i="0" u="none" strike="noStrike" dirty="0">
                <a:solidFill>
                  <a:srgbClr val="FFFFFF"/>
                </a:solidFill>
                <a:effectLst/>
                <a:latin typeface="Arial" panose="020B0604020202020204" pitchFamily="34" charset="0"/>
              </a:rPr>
              <a:t>the Engineers and Geoscientists BC website </a:t>
            </a:r>
            <a:r>
              <a:rPr lang="en-US" sz="1200" b="0" i="0" u="none" strike="noStrike" dirty="0">
                <a:solidFill>
                  <a:srgbClr val="00BCE7"/>
                </a:solidFill>
                <a:effectLst/>
                <a:latin typeface="Arial" panose="020B0604020202020204" pitchFamily="34" charset="0"/>
              </a:rPr>
              <a:t>egbc.ca/youth</a:t>
            </a:r>
            <a:r>
              <a:rPr lang="en-US" sz="1200" b="0" i="0" dirty="0">
                <a:solidFill>
                  <a:srgbClr val="000000"/>
                </a:solidFill>
                <a:effectLst/>
                <a:latin typeface="Arial" panose="020B0604020202020204" pitchFamily="34" charset="0"/>
              </a:rPr>
              <a:t>​</a:t>
            </a:r>
            <a:endParaRPr lang="en-CA" sz="1400" dirty="0"/>
          </a:p>
        </p:txBody>
      </p:sp>
      <p:sp>
        <p:nvSpPr>
          <p:cNvPr id="2" name="Subtitle 1">
            <a:extLst>
              <a:ext uri="{FF2B5EF4-FFF2-40B4-BE49-F238E27FC236}">
                <a16:creationId xmlns:a16="http://schemas.microsoft.com/office/drawing/2014/main" id="{94F2D629-EFE9-3413-1D12-C37CBE1A15F2}"/>
              </a:ext>
            </a:extLst>
          </p:cNvPr>
          <p:cNvSpPr>
            <a:spLocks noGrp="1"/>
          </p:cNvSpPr>
          <p:nvPr>
            <p:ph type="subTitle" idx="1"/>
          </p:nvPr>
        </p:nvSpPr>
        <p:spPr>
          <a:xfrm>
            <a:off x="3129756" y="3054473"/>
            <a:ext cx="2850870" cy="550724"/>
          </a:xfrm>
        </p:spPr>
        <p:txBody>
          <a:bodyPr/>
          <a:lstStyle/>
          <a:p>
            <a:r>
              <a:rPr lang="en-US" dirty="0"/>
              <a:t>Lesson plan provided by </a:t>
            </a:r>
            <a:br>
              <a:rPr lang="en-US" dirty="0"/>
            </a:br>
            <a:r>
              <a:rPr lang="en-US" dirty="0"/>
              <a:t>Engineers and Geoscientists BC​</a:t>
            </a:r>
          </a:p>
          <a:p>
            <a:endParaRPr lang="en-CA" dirty="0"/>
          </a:p>
        </p:txBody>
      </p:sp>
    </p:spTree>
    <p:extLst>
      <p:ext uri="{BB962C8B-B14F-4D97-AF65-F5344CB8AC3E}">
        <p14:creationId xmlns:p14="http://schemas.microsoft.com/office/powerpoint/2010/main" val="215653946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Content Placeholder 8">
            <a:extLst>
              <a:ext uri="{FF2B5EF4-FFF2-40B4-BE49-F238E27FC236}">
                <a16:creationId xmlns:a16="http://schemas.microsoft.com/office/drawing/2014/main" id="{0ACA20B7-F0EA-440F-BFA6-BBF6F794587F}"/>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0" y="0"/>
            <a:ext cx="9224963" cy="5187950"/>
          </a:xfrm>
        </p:spPr>
      </p:pic>
      <p:sp>
        <p:nvSpPr>
          <p:cNvPr id="64515" name="Title 6">
            <a:extLst>
              <a:ext uri="{FF2B5EF4-FFF2-40B4-BE49-F238E27FC236}">
                <a16:creationId xmlns:a16="http://schemas.microsoft.com/office/drawing/2014/main" id="{ADAE1127-7D99-43B0-9052-BBF124329DDA}"/>
              </a:ext>
            </a:extLst>
          </p:cNvPr>
          <p:cNvSpPr>
            <a:spLocks noGrp="1"/>
          </p:cNvSpPr>
          <p:nvPr>
            <p:ph type="title"/>
          </p:nvPr>
        </p:nvSpPr>
        <p:spPr>
          <a:xfrm>
            <a:off x="4889500" y="1452563"/>
            <a:ext cx="3811588" cy="2282825"/>
          </a:xfrm>
        </p:spPr>
        <p:txBody>
          <a:bodyPr/>
          <a:lstStyle/>
          <a:p>
            <a:r>
              <a:rPr lang="en-US" altLang="en-US" sz="2800" b="1" dirty="0">
                <a:solidFill>
                  <a:schemeClr val="bg1"/>
                </a:solidFill>
              </a:rPr>
              <a:t>HOW IS THE CRANE DESIGNED TO BE STRONG?</a:t>
            </a:r>
          </a:p>
        </p:txBody>
      </p:sp>
      <p:grpSp>
        <p:nvGrpSpPr>
          <p:cNvPr id="64516" name="Group 8">
            <a:extLst>
              <a:ext uri="{FF2B5EF4-FFF2-40B4-BE49-F238E27FC236}">
                <a16:creationId xmlns:a16="http://schemas.microsoft.com/office/drawing/2014/main" id="{76788D19-70C4-4A7A-B761-049F8CCDE559}"/>
              </a:ext>
            </a:extLst>
          </p:cNvPr>
          <p:cNvGrpSpPr>
            <a:grpSpLocks/>
          </p:cNvGrpSpPr>
          <p:nvPr/>
        </p:nvGrpSpPr>
        <p:grpSpPr bwMode="auto">
          <a:xfrm>
            <a:off x="7415213" y="4538663"/>
            <a:ext cx="1009650" cy="387350"/>
            <a:chOff x="819150" y="3517900"/>
            <a:chExt cx="1285875" cy="493713"/>
          </a:xfrm>
          <a:solidFill>
            <a:schemeClr val="bg1"/>
          </a:solidFill>
        </p:grpSpPr>
        <p:sp>
          <p:nvSpPr>
            <p:cNvPr id="64517" name="Freeform 7">
              <a:extLst>
                <a:ext uri="{FF2B5EF4-FFF2-40B4-BE49-F238E27FC236}">
                  <a16:creationId xmlns:a16="http://schemas.microsoft.com/office/drawing/2014/main" id="{063DCB3B-A8EE-40F1-93D8-C32A6E248E28}"/>
                </a:ext>
              </a:extLst>
            </p:cNvPr>
            <p:cNvSpPr>
              <a:spLocks noEditPoints="1"/>
            </p:cNvSpPr>
            <p:nvPr/>
          </p:nvSpPr>
          <p:spPr bwMode="auto">
            <a:xfrm>
              <a:off x="1343025" y="3640138"/>
              <a:ext cx="762000" cy="296863"/>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64518" name="Freeform 8">
              <a:extLst>
                <a:ext uri="{FF2B5EF4-FFF2-40B4-BE49-F238E27FC236}">
                  <a16:creationId xmlns:a16="http://schemas.microsoft.com/office/drawing/2014/main" id="{51692A7C-10AC-405A-81CE-BA5849518E54}"/>
                </a:ext>
              </a:extLst>
            </p:cNvPr>
            <p:cNvSpPr>
              <a:spLocks noEditPoints="1"/>
            </p:cNvSpPr>
            <p:nvPr/>
          </p:nvSpPr>
          <p:spPr bwMode="auto">
            <a:xfrm>
              <a:off x="819150" y="3517900"/>
              <a:ext cx="434975" cy="493713"/>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Content Placeholder 9">
            <a:extLst>
              <a:ext uri="{FF2B5EF4-FFF2-40B4-BE49-F238E27FC236}">
                <a16:creationId xmlns:a16="http://schemas.microsoft.com/office/drawing/2014/main" id="{618D79FD-771F-4CE1-A71C-4031212CE284}"/>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t="-3646"/>
          <a:stretch>
            <a:fillRect/>
          </a:stretch>
        </p:blipFill>
        <p:spPr>
          <a:xfrm>
            <a:off x="0" y="-187325"/>
            <a:ext cx="9144000" cy="5330825"/>
          </a:xfrm>
        </p:spPr>
      </p:pic>
      <p:sp>
        <p:nvSpPr>
          <p:cNvPr id="66563" name="Title 5">
            <a:extLst>
              <a:ext uri="{FF2B5EF4-FFF2-40B4-BE49-F238E27FC236}">
                <a16:creationId xmlns:a16="http://schemas.microsoft.com/office/drawing/2014/main" id="{4563E157-FFF4-44F5-A6B0-4C37AC7F98E5}"/>
              </a:ext>
            </a:extLst>
          </p:cNvPr>
          <p:cNvSpPr>
            <a:spLocks noGrp="1"/>
          </p:cNvSpPr>
          <p:nvPr>
            <p:ph type="title"/>
          </p:nvPr>
        </p:nvSpPr>
        <p:spPr>
          <a:xfrm>
            <a:off x="577850" y="681038"/>
            <a:ext cx="2816225" cy="760412"/>
          </a:xfrm>
        </p:spPr>
        <p:txBody>
          <a:bodyPr/>
          <a:lstStyle/>
          <a:p>
            <a:r>
              <a:rPr lang="en-US" altLang="en-US" sz="2800" b="1" dirty="0">
                <a:solidFill>
                  <a:schemeClr val="bg1"/>
                </a:solidFill>
              </a:rPr>
              <a:t>WHAT SHAPES DO YOU SEE?</a:t>
            </a:r>
          </a:p>
        </p:txBody>
      </p:sp>
      <p:sp>
        <p:nvSpPr>
          <p:cNvPr id="66564" name="Footer Placeholder 3">
            <a:extLst>
              <a:ext uri="{FF2B5EF4-FFF2-40B4-BE49-F238E27FC236}">
                <a16:creationId xmlns:a16="http://schemas.microsoft.com/office/drawing/2014/main" id="{89D10613-AF65-4AED-93EC-37E8CFE6560B}"/>
              </a:ext>
            </a:extLst>
          </p:cNvPr>
          <p:cNvSpPr>
            <a:spLocks noGrp="1"/>
          </p:cNvSpPr>
          <p:nvPr>
            <p:ph type="ftr" sz="quarter" idx="14"/>
          </p:nvPr>
        </p:nvSpPr>
        <p:spPr bwMode="auto">
          <a:xfrm>
            <a:off x="0" y="4692650"/>
            <a:ext cx="6788150"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chemeClr val="accent2"/>
                </a:solidFill>
              </a:rPr>
              <a:t>SECTION TITLE</a:t>
            </a:r>
          </a:p>
        </p:txBody>
      </p:sp>
      <p:sp>
        <p:nvSpPr>
          <p:cNvPr id="66565" name="Slide Number Placeholder 4">
            <a:extLst>
              <a:ext uri="{FF2B5EF4-FFF2-40B4-BE49-F238E27FC236}">
                <a16:creationId xmlns:a16="http://schemas.microsoft.com/office/drawing/2014/main" id="{237412A0-6475-4AF7-9F23-96E250A4180B}"/>
              </a:ext>
            </a:extLst>
          </p:cNvPr>
          <p:cNvSpPr>
            <a:spLocks noGrp="1"/>
          </p:cNvSpPr>
          <p:nvPr>
            <p:ph type="sldNum" sz="quarter" idx="15"/>
          </p:nvPr>
        </p:nvSpPr>
        <p:spPr bwMode="auto">
          <a:xfrm>
            <a:off x="0" y="4700588"/>
            <a:ext cx="393700" cy="273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FE9BD4A7-9DD5-4790-B9DA-7E81571F7174}" type="slidenum">
              <a:rPr lang="en-US" altLang="en-US" smtClean="0">
                <a:solidFill>
                  <a:schemeClr val="accent2"/>
                </a:solidFill>
              </a:rPr>
              <a:pPr/>
              <a:t>3</a:t>
            </a:fld>
            <a:endParaRPr lang="en-US" altLang="en-US" dirty="0">
              <a:solidFill>
                <a:schemeClr val="accent2"/>
              </a:solidFill>
            </a:endParaRPr>
          </a:p>
        </p:txBody>
      </p:sp>
      <p:grpSp>
        <p:nvGrpSpPr>
          <p:cNvPr id="66566" name="Group 8">
            <a:extLst>
              <a:ext uri="{FF2B5EF4-FFF2-40B4-BE49-F238E27FC236}">
                <a16:creationId xmlns:a16="http://schemas.microsoft.com/office/drawing/2014/main" id="{7065112D-6814-4014-809E-B20AE327FC8F}"/>
              </a:ext>
            </a:extLst>
          </p:cNvPr>
          <p:cNvGrpSpPr>
            <a:grpSpLocks/>
          </p:cNvGrpSpPr>
          <p:nvPr/>
        </p:nvGrpSpPr>
        <p:grpSpPr bwMode="auto">
          <a:xfrm>
            <a:off x="7415213" y="4538663"/>
            <a:ext cx="1009650" cy="387350"/>
            <a:chOff x="819150" y="3517900"/>
            <a:chExt cx="1285875" cy="493713"/>
          </a:xfrm>
        </p:grpSpPr>
        <p:sp>
          <p:nvSpPr>
            <p:cNvPr id="66567" name="Freeform 7">
              <a:extLst>
                <a:ext uri="{FF2B5EF4-FFF2-40B4-BE49-F238E27FC236}">
                  <a16:creationId xmlns:a16="http://schemas.microsoft.com/office/drawing/2014/main" id="{684B43FC-033F-4622-A4EB-ECDC58BC3331}"/>
                </a:ext>
              </a:extLst>
            </p:cNvPr>
            <p:cNvSpPr>
              <a:spLocks noEditPoints="1"/>
            </p:cNvSpPr>
            <p:nvPr/>
          </p:nvSpPr>
          <p:spPr bwMode="auto">
            <a:xfrm>
              <a:off x="1343025" y="3640138"/>
              <a:ext cx="762000" cy="296863"/>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66568" name="Freeform 8">
              <a:extLst>
                <a:ext uri="{FF2B5EF4-FFF2-40B4-BE49-F238E27FC236}">
                  <a16:creationId xmlns:a16="http://schemas.microsoft.com/office/drawing/2014/main" id="{EFB62D80-90AF-4CA7-B5A1-DE6CED53024C}"/>
                </a:ext>
              </a:extLst>
            </p:cNvPr>
            <p:cNvSpPr>
              <a:spLocks noEditPoints="1"/>
            </p:cNvSpPr>
            <p:nvPr/>
          </p:nvSpPr>
          <p:spPr bwMode="auto">
            <a:xfrm>
              <a:off x="819150" y="3517900"/>
              <a:ext cx="434975" cy="493713"/>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Content Placeholder 2">
            <a:extLst>
              <a:ext uri="{FF2B5EF4-FFF2-40B4-BE49-F238E27FC236}">
                <a16:creationId xmlns:a16="http://schemas.microsoft.com/office/drawing/2014/main" id="{57696731-DF18-426D-AEEF-E0512EC2E52A}"/>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0" y="0"/>
            <a:ext cx="9144000" cy="5143500"/>
          </a:xfrm>
        </p:spPr>
      </p:pic>
      <p:sp>
        <p:nvSpPr>
          <p:cNvPr id="68611" name="Title 5">
            <a:extLst>
              <a:ext uri="{FF2B5EF4-FFF2-40B4-BE49-F238E27FC236}">
                <a16:creationId xmlns:a16="http://schemas.microsoft.com/office/drawing/2014/main" id="{0EDF67D6-0590-44AD-A369-62CAA376E160}"/>
              </a:ext>
            </a:extLst>
          </p:cNvPr>
          <p:cNvSpPr>
            <a:spLocks noGrp="1"/>
          </p:cNvSpPr>
          <p:nvPr>
            <p:ph type="title"/>
          </p:nvPr>
        </p:nvSpPr>
        <p:spPr>
          <a:xfrm>
            <a:off x="4110038" y="295275"/>
            <a:ext cx="3433762" cy="665163"/>
          </a:xfrm>
        </p:spPr>
        <p:txBody>
          <a:bodyPr/>
          <a:lstStyle/>
          <a:p>
            <a:pPr algn="r"/>
            <a:r>
              <a:rPr lang="en-US" altLang="en-US" sz="2800" b="1" dirty="0">
                <a:solidFill>
                  <a:schemeClr val="tx2"/>
                </a:solidFill>
                <a:latin typeface="Arial"/>
                <a:cs typeface="Arial"/>
              </a:rPr>
              <a:t>WHAT SHAPES</a:t>
            </a:r>
            <a:br>
              <a:rPr lang="en-US" altLang="en-US" sz="2800" b="1" dirty="0"/>
            </a:br>
            <a:r>
              <a:rPr lang="en-US" altLang="en-US" sz="2800" b="1" dirty="0">
                <a:solidFill>
                  <a:schemeClr val="tx2"/>
                </a:solidFill>
                <a:latin typeface="Arial"/>
                <a:cs typeface="Arial"/>
              </a:rPr>
              <a:t>DO YOU SEE?</a:t>
            </a:r>
          </a:p>
        </p:txBody>
      </p:sp>
      <p:grpSp>
        <p:nvGrpSpPr>
          <p:cNvPr id="68612" name="Group 8">
            <a:extLst>
              <a:ext uri="{FF2B5EF4-FFF2-40B4-BE49-F238E27FC236}">
                <a16:creationId xmlns:a16="http://schemas.microsoft.com/office/drawing/2014/main" id="{4791A22F-DB2E-4D44-9A3F-B6912741BA1B}"/>
              </a:ext>
            </a:extLst>
          </p:cNvPr>
          <p:cNvGrpSpPr>
            <a:grpSpLocks/>
          </p:cNvGrpSpPr>
          <p:nvPr/>
        </p:nvGrpSpPr>
        <p:grpSpPr bwMode="auto">
          <a:xfrm>
            <a:off x="7415213" y="4538663"/>
            <a:ext cx="1009650" cy="387350"/>
            <a:chOff x="819150" y="3517900"/>
            <a:chExt cx="1285875" cy="493713"/>
          </a:xfrm>
        </p:grpSpPr>
        <p:sp>
          <p:nvSpPr>
            <p:cNvPr id="68613" name="Freeform 7">
              <a:extLst>
                <a:ext uri="{FF2B5EF4-FFF2-40B4-BE49-F238E27FC236}">
                  <a16:creationId xmlns:a16="http://schemas.microsoft.com/office/drawing/2014/main" id="{90799C5F-4C0C-4D96-882E-31340F4ED6BC}"/>
                </a:ext>
              </a:extLst>
            </p:cNvPr>
            <p:cNvSpPr>
              <a:spLocks noEditPoints="1"/>
            </p:cNvSpPr>
            <p:nvPr/>
          </p:nvSpPr>
          <p:spPr bwMode="auto">
            <a:xfrm>
              <a:off x="1343025" y="3640138"/>
              <a:ext cx="762000" cy="296863"/>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68614" name="Freeform 8">
              <a:extLst>
                <a:ext uri="{FF2B5EF4-FFF2-40B4-BE49-F238E27FC236}">
                  <a16:creationId xmlns:a16="http://schemas.microsoft.com/office/drawing/2014/main" id="{B55D1CBB-4F7F-476F-B696-F08835EF3218}"/>
                </a:ext>
              </a:extLst>
            </p:cNvPr>
            <p:cNvSpPr>
              <a:spLocks noEditPoints="1"/>
            </p:cNvSpPr>
            <p:nvPr/>
          </p:nvSpPr>
          <p:spPr bwMode="auto">
            <a:xfrm>
              <a:off x="819150" y="3517900"/>
              <a:ext cx="434975" cy="493713"/>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Placeholder 1">
            <a:extLst>
              <a:ext uri="{FF2B5EF4-FFF2-40B4-BE49-F238E27FC236}">
                <a16:creationId xmlns:a16="http://schemas.microsoft.com/office/drawing/2014/main" id="{B3AF3871-6A57-4373-AB68-1BB60C0B7ECA}"/>
              </a:ext>
            </a:extLst>
          </p:cNvPr>
          <p:cNvPicPr>
            <a:picLocks noGrp="1" noChangeAspect="1" noChangeArrowheads="1"/>
          </p:cNvPicPr>
          <p:nvPr>
            <p:ph type="pic" sz="quarter" idx="13"/>
          </p:nvPr>
        </p:nvPicPr>
        <p:blipFill>
          <a:blip r:embed="rId3" cstate="screen">
            <a:extLst>
              <a:ext uri="{28A0092B-C50C-407E-A947-70E740481C1C}">
                <a14:useLocalDpi xmlns:a14="http://schemas.microsoft.com/office/drawing/2010/main"/>
              </a:ext>
            </a:extLst>
          </a:blip>
          <a:srcRect b="-373"/>
          <a:stretch>
            <a:fillRect/>
          </a:stretch>
        </p:blipFill>
        <p:spPr>
          <a:xfrm>
            <a:off x="0" y="0"/>
            <a:ext cx="9144000" cy="5143500"/>
          </a:xfrm>
        </p:spPr>
      </p:pic>
      <p:sp>
        <p:nvSpPr>
          <p:cNvPr id="70659" name="Title 5">
            <a:extLst>
              <a:ext uri="{FF2B5EF4-FFF2-40B4-BE49-F238E27FC236}">
                <a16:creationId xmlns:a16="http://schemas.microsoft.com/office/drawing/2014/main" id="{4267DE87-1901-45BD-80E9-449261377890}"/>
              </a:ext>
            </a:extLst>
          </p:cNvPr>
          <p:cNvSpPr>
            <a:spLocks noGrp="1"/>
          </p:cNvSpPr>
          <p:nvPr>
            <p:ph type="title"/>
          </p:nvPr>
        </p:nvSpPr>
        <p:spPr>
          <a:xfrm>
            <a:off x="5055130" y="2575142"/>
            <a:ext cx="3795712" cy="1804247"/>
          </a:xfrm>
        </p:spPr>
        <p:txBody>
          <a:bodyPr/>
          <a:lstStyle/>
          <a:p>
            <a:pPr algn="r"/>
            <a:r>
              <a:rPr lang="en-US" altLang="en-US" sz="2800" b="1" dirty="0">
                <a:solidFill>
                  <a:schemeClr val="bg1"/>
                </a:solidFill>
              </a:rPr>
              <a:t>HOW CAN </a:t>
            </a:r>
            <a:br>
              <a:rPr lang="en-US" altLang="en-US" sz="2800" b="1" dirty="0">
                <a:solidFill>
                  <a:schemeClr val="bg1"/>
                </a:solidFill>
              </a:rPr>
            </a:br>
            <a:r>
              <a:rPr lang="en-US" altLang="en-US" sz="2800" b="1" dirty="0">
                <a:solidFill>
                  <a:schemeClr val="bg1"/>
                </a:solidFill>
              </a:rPr>
              <a:t>CURVED STRUCTURES BE MADE STRONG?</a:t>
            </a:r>
          </a:p>
        </p:txBody>
      </p:sp>
      <p:grpSp>
        <p:nvGrpSpPr>
          <p:cNvPr id="70660" name="Group 8">
            <a:extLst>
              <a:ext uri="{FF2B5EF4-FFF2-40B4-BE49-F238E27FC236}">
                <a16:creationId xmlns:a16="http://schemas.microsoft.com/office/drawing/2014/main" id="{866CCE61-860F-4152-B908-7FF9D4B309F8}"/>
              </a:ext>
            </a:extLst>
          </p:cNvPr>
          <p:cNvGrpSpPr>
            <a:grpSpLocks/>
          </p:cNvGrpSpPr>
          <p:nvPr/>
        </p:nvGrpSpPr>
        <p:grpSpPr bwMode="auto">
          <a:xfrm>
            <a:off x="7415213" y="4538663"/>
            <a:ext cx="1009650" cy="387350"/>
            <a:chOff x="819150" y="3517900"/>
            <a:chExt cx="1285875" cy="493713"/>
          </a:xfrm>
        </p:grpSpPr>
        <p:sp>
          <p:nvSpPr>
            <p:cNvPr id="70661" name="Freeform 7">
              <a:extLst>
                <a:ext uri="{FF2B5EF4-FFF2-40B4-BE49-F238E27FC236}">
                  <a16:creationId xmlns:a16="http://schemas.microsoft.com/office/drawing/2014/main" id="{27163B48-2CE6-438A-9C91-56D026627C2A}"/>
                </a:ext>
              </a:extLst>
            </p:cNvPr>
            <p:cNvSpPr>
              <a:spLocks noEditPoints="1"/>
            </p:cNvSpPr>
            <p:nvPr/>
          </p:nvSpPr>
          <p:spPr bwMode="auto">
            <a:xfrm>
              <a:off x="1343025" y="3640138"/>
              <a:ext cx="762000" cy="296863"/>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70662" name="Freeform 8">
              <a:extLst>
                <a:ext uri="{FF2B5EF4-FFF2-40B4-BE49-F238E27FC236}">
                  <a16:creationId xmlns:a16="http://schemas.microsoft.com/office/drawing/2014/main" id="{52F33FE0-6653-422E-9573-270C80419785}"/>
                </a:ext>
              </a:extLst>
            </p:cNvPr>
            <p:cNvSpPr>
              <a:spLocks noEditPoints="1"/>
            </p:cNvSpPr>
            <p:nvPr/>
          </p:nvSpPr>
          <p:spPr bwMode="auto">
            <a:xfrm>
              <a:off x="819150" y="3517900"/>
              <a:ext cx="434975" cy="493713"/>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a:extLst>
              <a:ext uri="{FF2B5EF4-FFF2-40B4-BE49-F238E27FC236}">
                <a16:creationId xmlns:a16="http://schemas.microsoft.com/office/drawing/2014/main" id="{DBF9DEA3-0A87-4930-ADA5-F1D6D1E25F8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EE5361D-3EF0-4E13-9E03-DDED3E0C964F}"/>
              </a:ext>
            </a:extLst>
          </p:cNvPr>
          <p:cNvSpPr/>
          <p:nvPr/>
        </p:nvSpPr>
        <p:spPr>
          <a:xfrm>
            <a:off x="-141288" y="3330575"/>
            <a:ext cx="9144001" cy="1349375"/>
          </a:xfrm>
          <a:prstGeom prst="rect">
            <a:avLst/>
          </a:prstGeom>
          <a:solidFill>
            <a:srgbClr val="2C343C">
              <a:alpha val="27843"/>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8852" name="Title 5">
            <a:extLst>
              <a:ext uri="{FF2B5EF4-FFF2-40B4-BE49-F238E27FC236}">
                <a16:creationId xmlns:a16="http://schemas.microsoft.com/office/drawing/2014/main" id="{480B91F2-D712-4E2B-AE59-0E0C352CE3E5}"/>
              </a:ext>
            </a:extLst>
          </p:cNvPr>
          <p:cNvSpPr>
            <a:spLocks noGrp="1"/>
          </p:cNvSpPr>
          <p:nvPr>
            <p:ph type="title"/>
          </p:nvPr>
        </p:nvSpPr>
        <p:spPr>
          <a:xfrm>
            <a:off x="792480" y="170022"/>
            <a:ext cx="7559040" cy="1033462"/>
          </a:xfrm>
        </p:spPr>
        <p:txBody>
          <a:bodyPr/>
          <a:lstStyle/>
          <a:p>
            <a:pPr algn="ctr"/>
            <a:r>
              <a:rPr lang="en-US" altLang="en-US" sz="2800" b="1" dirty="0">
                <a:solidFill>
                  <a:schemeClr val="tx2"/>
                </a:solidFill>
              </a:rPr>
              <a:t>CAN YOU FIND A SQUARE, RECTANGLE, RHOMBUS, OR TRAPEZOID?</a:t>
            </a:r>
          </a:p>
        </p:txBody>
      </p:sp>
      <p:grpSp>
        <p:nvGrpSpPr>
          <p:cNvPr id="78853" name="Group 8">
            <a:extLst>
              <a:ext uri="{FF2B5EF4-FFF2-40B4-BE49-F238E27FC236}">
                <a16:creationId xmlns:a16="http://schemas.microsoft.com/office/drawing/2014/main" id="{583318A8-0ED1-4CF7-A209-ECA310D66D4E}"/>
              </a:ext>
            </a:extLst>
          </p:cNvPr>
          <p:cNvGrpSpPr>
            <a:grpSpLocks/>
          </p:cNvGrpSpPr>
          <p:nvPr/>
        </p:nvGrpSpPr>
        <p:grpSpPr bwMode="auto">
          <a:xfrm>
            <a:off x="7415213" y="4538663"/>
            <a:ext cx="1009650" cy="387350"/>
            <a:chOff x="819150" y="3517900"/>
            <a:chExt cx="1285875" cy="493713"/>
          </a:xfrm>
        </p:grpSpPr>
        <p:sp>
          <p:nvSpPr>
            <p:cNvPr id="78854" name="Freeform 7">
              <a:extLst>
                <a:ext uri="{FF2B5EF4-FFF2-40B4-BE49-F238E27FC236}">
                  <a16:creationId xmlns:a16="http://schemas.microsoft.com/office/drawing/2014/main" id="{5D3210B1-F439-4DA8-8C68-A3EE4252964C}"/>
                </a:ext>
              </a:extLst>
            </p:cNvPr>
            <p:cNvSpPr>
              <a:spLocks noEditPoints="1"/>
            </p:cNvSpPr>
            <p:nvPr/>
          </p:nvSpPr>
          <p:spPr bwMode="auto">
            <a:xfrm>
              <a:off x="1343025" y="3640138"/>
              <a:ext cx="762000" cy="296863"/>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78855" name="Freeform 8">
              <a:extLst>
                <a:ext uri="{FF2B5EF4-FFF2-40B4-BE49-F238E27FC236}">
                  <a16:creationId xmlns:a16="http://schemas.microsoft.com/office/drawing/2014/main" id="{7E5D36BE-3FBF-4506-BD02-7E38AEB4A8AA}"/>
                </a:ext>
              </a:extLst>
            </p:cNvPr>
            <p:cNvSpPr>
              <a:spLocks noEditPoints="1"/>
            </p:cNvSpPr>
            <p:nvPr/>
          </p:nvSpPr>
          <p:spPr bwMode="auto">
            <a:xfrm>
              <a:off x="819150" y="3517900"/>
              <a:ext cx="434975" cy="493713"/>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6">
            <a:extLst>
              <a:ext uri="{FF2B5EF4-FFF2-40B4-BE49-F238E27FC236}">
                <a16:creationId xmlns:a16="http://schemas.microsoft.com/office/drawing/2014/main" id="{EC8022CB-3B1B-40B5-9A91-C9BF9D391E39}"/>
              </a:ext>
            </a:extLst>
          </p:cNvPr>
          <p:cNvSpPr>
            <a:spLocks noGrp="1"/>
          </p:cNvSpPr>
          <p:nvPr>
            <p:ph idx="1"/>
          </p:nvPr>
        </p:nvSpPr>
        <p:spPr>
          <a:xfrm>
            <a:off x="927100" y="2165350"/>
            <a:ext cx="4205288" cy="2428875"/>
          </a:xfrm>
        </p:spPr>
        <p:txBody>
          <a:bodyPr/>
          <a:lstStyle/>
          <a:p>
            <a:endParaRPr lang="en-US" altLang="en-US" dirty="0"/>
          </a:p>
        </p:txBody>
      </p:sp>
      <p:sp>
        <p:nvSpPr>
          <p:cNvPr id="74755" name="Text Placeholder 7">
            <a:extLst>
              <a:ext uri="{FF2B5EF4-FFF2-40B4-BE49-F238E27FC236}">
                <a16:creationId xmlns:a16="http://schemas.microsoft.com/office/drawing/2014/main" id="{CE509538-BD2D-469D-BEFF-E990B4231B09}"/>
              </a:ext>
            </a:extLst>
          </p:cNvPr>
          <p:cNvSpPr>
            <a:spLocks noGrp="1"/>
          </p:cNvSpPr>
          <p:nvPr>
            <p:ph type="body" sz="quarter" idx="12"/>
          </p:nvPr>
        </p:nvSpPr>
        <p:spPr>
          <a:xfrm>
            <a:off x="922338" y="1627188"/>
            <a:ext cx="4210050" cy="396875"/>
          </a:xfrm>
        </p:spPr>
        <p:txBody>
          <a:bodyPr/>
          <a:lstStyle/>
          <a:p>
            <a:endParaRPr lang="en-US" altLang="en-US" dirty="0"/>
          </a:p>
        </p:txBody>
      </p:sp>
      <p:pic>
        <p:nvPicPr>
          <p:cNvPr id="74756" name="Picture Placeholder 1">
            <a:extLst>
              <a:ext uri="{FF2B5EF4-FFF2-40B4-BE49-F238E27FC236}">
                <a16:creationId xmlns:a16="http://schemas.microsoft.com/office/drawing/2014/main" id="{B85958A8-922E-4475-9FFB-F981D90E54A7}"/>
              </a:ext>
            </a:extLst>
          </p:cNvPr>
          <p:cNvPicPr>
            <a:picLocks noGrp="1" noChangeAspect="1" noChangeArrowheads="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0" y="0"/>
            <a:ext cx="9144000" cy="5143500"/>
          </a:xfrm>
        </p:spPr>
      </p:pic>
      <p:sp>
        <p:nvSpPr>
          <p:cNvPr id="74757" name="Title 5">
            <a:extLst>
              <a:ext uri="{FF2B5EF4-FFF2-40B4-BE49-F238E27FC236}">
                <a16:creationId xmlns:a16="http://schemas.microsoft.com/office/drawing/2014/main" id="{52E67601-6E19-4E8C-90E6-C81C2D302BE5}"/>
              </a:ext>
            </a:extLst>
          </p:cNvPr>
          <p:cNvSpPr>
            <a:spLocks noGrp="1"/>
          </p:cNvSpPr>
          <p:nvPr>
            <p:ph type="title"/>
          </p:nvPr>
        </p:nvSpPr>
        <p:spPr>
          <a:xfrm>
            <a:off x="5232400" y="-158750"/>
            <a:ext cx="3471863" cy="1347788"/>
          </a:xfrm>
        </p:spPr>
        <p:txBody>
          <a:bodyPr/>
          <a:lstStyle/>
          <a:p>
            <a:pPr algn="r"/>
            <a:r>
              <a:rPr lang="en-US" altLang="en-US" sz="2800" b="1" dirty="0">
                <a:solidFill>
                  <a:schemeClr val="bg1"/>
                </a:solidFill>
                <a:latin typeface="Arial"/>
                <a:cs typeface="Arial"/>
              </a:rPr>
              <a:t>WHAT SHAPES</a:t>
            </a:r>
            <a:br>
              <a:rPr lang="en-US" altLang="en-US" sz="2800" b="1" dirty="0"/>
            </a:br>
            <a:r>
              <a:rPr lang="en-US" altLang="en-US" sz="2800" b="1" dirty="0">
                <a:solidFill>
                  <a:schemeClr val="bg1"/>
                </a:solidFill>
                <a:latin typeface="Arial"/>
                <a:cs typeface="Arial"/>
              </a:rPr>
              <a:t>DO YOU SEE?</a:t>
            </a:r>
          </a:p>
        </p:txBody>
      </p:sp>
      <p:grpSp>
        <p:nvGrpSpPr>
          <p:cNvPr id="74758" name="Group 8">
            <a:extLst>
              <a:ext uri="{FF2B5EF4-FFF2-40B4-BE49-F238E27FC236}">
                <a16:creationId xmlns:a16="http://schemas.microsoft.com/office/drawing/2014/main" id="{6FB6FC83-C001-42C4-85B7-3A77222F2C98}"/>
              </a:ext>
            </a:extLst>
          </p:cNvPr>
          <p:cNvGrpSpPr>
            <a:grpSpLocks/>
          </p:cNvGrpSpPr>
          <p:nvPr/>
        </p:nvGrpSpPr>
        <p:grpSpPr bwMode="auto">
          <a:xfrm>
            <a:off x="7415213" y="4538663"/>
            <a:ext cx="1009650" cy="387350"/>
            <a:chOff x="819150" y="3517900"/>
            <a:chExt cx="1285875" cy="493713"/>
          </a:xfrm>
        </p:grpSpPr>
        <p:sp>
          <p:nvSpPr>
            <p:cNvPr id="74759" name="Freeform 7">
              <a:extLst>
                <a:ext uri="{FF2B5EF4-FFF2-40B4-BE49-F238E27FC236}">
                  <a16:creationId xmlns:a16="http://schemas.microsoft.com/office/drawing/2014/main" id="{0CEA9560-D56A-4A37-8069-E407B54A49C0}"/>
                </a:ext>
              </a:extLst>
            </p:cNvPr>
            <p:cNvSpPr>
              <a:spLocks noEditPoints="1"/>
            </p:cNvSpPr>
            <p:nvPr/>
          </p:nvSpPr>
          <p:spPr bwMode="auto">
            <a:xfrm>
              <a:off x="1343025" y="3640138"/>
              <a:ext cx="762000" cy="296863"/>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74760" name="Freeform 8">
              <a:extLst>
                <a:ext uri="{FF2B5EF4-FFF2-40B4-BE49-F238E27FC236}">
                  <a16:creationId xmlns:a16="http://schemas.microsoft.com/office/drawing/2014/main" id="{FA4D085D-1434-476A-A88A-691F1F8D3072}"/>
                </a:ext>
              </a:extLst>
            </p:cNvPr>
            <p:cNvSpPr>
              <a:spLocks noEditPoints="1"/>
            </p:cNvSpPr>
            <p:nvPr/>
          </p:nvSpPr>
          <p:spPr bwMode="auto">
            <a:xfrm>
              <a:off x="819150" y="3517900"/>
              <a:ext cx="434975" cy="493713"/>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a:extLst>
              <a:ext uri="{FF2B5EF4-FFF2-40B4-BE49-F238E27FC236}">
                <a16:creationId xmlns:a16="http://schemas.microsoft.com/office/drawing/2014/main" id="{89B39099-9101-41D1-BE2E-13392301BEE5}"/>
              </a:ext>
            </a:extLst>
          </p:cNvPr>
          <p:cNvPicPr>
            <a:picLocks noChangeAspect="1"/>
          </p:cNvPicPr>
          <p:nvPr/>
        </p:nvPicPr>
        <p:blipFill>
          <a:blip r:embed="rId3" cstate="screen">
            <a:extLst>
              <a:ext uri="{28A0092B-C50C-407E-A947-70E740481C1C}">
                <a14:useLocalDpi xmlns:a14="http://schemas.microsoft.com/office/drawing/2010/main"/>
              </a:ext>
            </a:extLst>
          </a:blip>
          <a:srcRect r="-191"/>
          <a:stretch>
            <a:fillRect/>
          </a:stretch>
        </p:blipFill>
        <p:spPr bwMode="auto">
          <a:xfrm>
            <a:off x="-50800" y="-57150"/>
            <a:ext cx="92456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Slide Number Placeholder 4">
            <a:extLst>
              <a:ext uri="{FF2B5EF4-FFF2-40B4-BE49-F238E27FC236}">
                <a16:creationId xmlns:a16="http://schemas.microsoft.com/office/drawing/2014/main" id="{6AC7BE3E-A85B-4FC4-B7D6-F5B1D06551B4}"/>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5E33549F-158F-41C4-9739-0AB8757E5961}" type="slidenum">
              <a:rPr lang="en-US" altLang="en-US" smtClean="0">
                <a:solidFill>
                  <a:schemeClr val="accent2"/>
                </a:solidFill>
              </a:rPr>
              <a:pPr/>
              <a:t>8</a:t>
            </a:fld>
            <a:endParaRPr lang="en-US" altLang="en-US" dirty="0">
              <a:solidFill>
                <a:schemeClr val="accent2"/>
              </a:solidFill>
            </a:endParaRPr>
          </a:p>
        </p:txBody>
      </p:sp>
      <p:sp>
        <p:nvSpPr>
          <p:cNvPr id="76805" name="Title 2">
            <a:extLst>
              <a:ext uri="{FF2B5EF4-FFF2-40B4-BE49-F238E27FC236}">
                <a16:creationId xmlns:a16="http://schemas.microsoft.com/office/drawing/2014/main" id="{2FDB9DC2-FA48-45E9-9C73-328D0674E304}"/>
              </a:ext>
            </a:extLst>
          </p:cNvPr>
          <p:cNvSpPr txBox="1">
            <a:spLocks/>
          </p:cNvSpPr>
          <p:nvPr/>
        </p:nvSpPr>
        <p:spPr bwMode="auto">
          <a:xfrm>
            <a:off x="-548641" y="20162"/>
            <a:ext cx="6771005" cy="109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Aft>
                <a:spcPts val="1600"/>
              </a:spcAft>
              <a:buClr>
                <a:schemeClr val="accent2"/>
              </a:buClr>
              <a:buFont typeface="Arial" panose="020B0604020202020204" pitchFamily="34" charset="0"/>
              <a:buChar char="•"/>
              <a:defRPr sz="2000">
                <a:solidFill>
                  <a:schemeClr val="bg1"/>
                </a:solidFill>
                <a:latin typeface="Arial" panose="020B0604020202020204" pitchFamily="34" charset="0"/>
                <a:cs typeface="Arial" panose="020B0604020202020204" pitchFamily="34" charset="0"/>
              </a:defRPr>
            </a:lvl1pPr>
            <a:lvl2pPr marL="628650" indent="-342900">
              <a:lnSpc>
                <a:spcPct val="90000"/>
              </a:lnSpc>
              <a:spcAft>
                <a:spcPts val="1600"/>
              </a:spcAft>
              <a:buClr>
                <a:schemeClr val="accent2"/>
              </a:buClr>
              <a:buFont typeface="Arial" panose="020B0604020202020204" pitchFamily="34" charset="0"/>
              <a:buChar char="•"/>
              <a:defRPr>
                <a:solidFill>
                  <a:schemeClr val="bg1"/>
                </a:solidFill>
                <a:latin typeface="Arial" panose="020B0604020202020204" pitchFamily="34" charset="0"/>
                <a:cs typeface="Arial" panose="020B0604020202020204" pitchFamily="34" charset="0"/>
              </a:defRPr>
            </a:lvl2pPr>
            <a:lvl3pPr marL="854075" indent="-342900">
              <a:lnSpc>
                <a:spcPct val="90000"/>
              </a:lnSpc>
              <a:spcAft>
                <a:spcPts val="1600"/>
              </a:spcAft>
              <a:buClr>
                <a:schemeClr val="accent2"/>
              </a:buClr>
              <a:buFont typeface="Arial" panose="020B0604020202020204" pitchFamily="34" charset="0"/>
              <a:buChar char="•"/>
              <a:defRPr sz="1600">
                <a:solidFill>
                  <a:schemeClr val="bg1"/>
                </a:solidFill>
                <a:latin typeface="Arial" panose="020B0604020202020204" pitchFamily="34" charset="0"/>
                <a:cs typeface="Arial" panose="020B0604020202020204" pitchFamily="34" charset="0"/>
              </a:defRPr>
            </a:lvl3pPr>
            <a:lvl4pPr marL="1031875" indent="-342900">
              <a:lnSpc>
                <a:spcPct val="90000"/>
              </a:lnSpc>
              <a:spcAft>
                <a:spcPts val="1600"/>
              </a:spcAft>
              <a:buClr>
                <a:schemeClr val="accent2"/>
              </a:buClr>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4pPr>
            <a:lvl5pPr marL="1143000" indent="-228600">
              <a:lnSpc>
                <a:spcPct val="90000"/>
              </a:lnSpc>
              <a:spcAft>
                <a:spcPts val="1600"/>
              </a:spcAft>
              <a:buClr>
                <a:schemeClr val="accent2"/>
              </a:buClr>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vl6pPr marL="1600200" indent="-228600" defTabSz="457200" eaLnBrk="0" fontAlgn="base" hangingPunct="0">
              <a:lnSpc>
                <a:spcPct val="90000"/>
              </a:lnSpc>
              <a:spcBef>
                <a:spcPct val="0"/>
              </a:spcBef>
              <a:spcAft>
                <a:spcPts val="1600"/>
              </a:spcAft>
              <a:buClr>
                <a:schemeClr val="accent2"/>
              </a:buClr>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6pPr>
            <a:lvl7pPr marL="2057400" indent="-228600" defTabSz="457200" eaLnBrk="0" fontAlgn="base" hangingPunct="0">
              <a:lnSpc>
                <a:spcPct val="90000"/>
              </a:lnSpc>
              <a:spcBef>
                <a:spcPct val="0"/>
              </a:spcBef>
              <a:spcAft>
                <a:spcPts val="1600"/>
              </a:spcAft>
              <a:buClr>
                <a:schemeClr val="accent2"/>
              </a:buClr>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7pPr>
            <a:lvl8pPr marL="2514600" indent="-228600" defTabSz="457200" eaLnBrk="0" fontAlgn="base" hangingPunct="0">
              <a:lnSpc>
                <a:spcPct val="90000"/>
              </a:lnSpc>
              <a:spcBef>
                <a:spcPct val="0"/>
              </a:spcBef>
              <a:spcAft>
                <a:spcPts val="1600"/>
              </a:spcAft>
              <a:buClr>
                <a:schemeClr val="accent2"/>
              </a:buClr>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8pPr>
            <a:lvl9pPr marL="2971800" indent="-228600" defTabSz="457200" eaLnBrk="0" fontAlgn="base" hangingPunct="0">
              <a:lnSpc>
                <a:spcPct val="90000"/>
              </a:lnSpc>
              <a:spcBef>
                <a:spcPct val="0"/>
              </a:spcBef>
              <a:spcAft>
                <a:spcPts val="1600"/>
              </a:spcAft>
              <a:buClr>
                <a:schemeClr val="accent2"/>
              </a:buClr>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9pPr>
          </a:lstStyle>
          <a:p>
            <a:pPr algn="ctr" eaLnBrk="1" hangingPunct="1">
              <a:lnSpc>
                <a:spcPct val="95000"/>
              </a:lnSpc>
              <a:spcAft>
                <a:spcPts val="400"/>
              </a:spcAft>
              <a:buClrTx/>
              <a:buFontTx/>
              <a:buNone/>
            </a:pPr>
            <a:r>
              <a:rPr lang="en-US" altLang="en-US" sz="2800" b="1" dirty="0">
                <a:solidFill>
                  <a:schemeClr val="tx2"/>
                </a:solidFill>
              </a:rPr>
              <a:t>HOW ARE ENGINEERS AT </a:t>
            </a:r>
            <a:br>
              <a:rPr lang="en-US" altLang="en-US" sz="2800" b="1" dirty="0">
                <a:solidFill>
                  <a:schemeClr val="tx2"/>
                </a:solidFill>
              </a:rPr>
            </a:br>
            <a:r>
              <a:rPr lang="en-US" altLang="en-US" sz="2800" b="1" dirty="0">
                <a:solidFill>
                  <a:schemeClr val="tx2"/>
                </a:solidFill>
              </a:rPr>
              <a:t>WORK IN OUR COMMUNITY?</a:t>
            </a:r>
            <a:endParaRPr lang="en-US" altLang="en-US" sz="2800" dirty="0">
              <a:solidFill>
                <a:schemeClr val="tx2"/>
              </a:solidFill>
            </a:endParaRPr>
          </a:p>
        </p:txBody>
      </p:sp>
      <p:grpSp>
        <p:nvGrpSpPr>
          <p:cNvPr id="76806" name="Group 8">
            <a:extLst>
              <a:ext uri="{FF2B5EF4-FFF2-40B4-BE49-F238E27FC236}">
                <a16:creationId xmlns:a16="http://schemas.microsoft.com/office/drawing/2014/main" id="{AA1141C0-2B06-4FB7-B7EB-F5CA2AE7D8C6}"/>
              </a:ext>
            </a:extLst>
          </p:cNvPr>
          <p:cNvGrpSpPr>
            <a:grpSpLocks/>
          </p:cNvGrpSpPr>
          <p:nvPr/>
        </p:nvGrpSpPr>
        <p:grpSpPr bwMode="auto">
          <a:xfrm>
            <a:off x="7415213" y="4538663"/>
            <a:ext cx="1009650" cy="387350"/>
            <a:chOff x="819150" y="3517900"/>
            <a:chExt cx="1285875" cy="493713"/>
          </a:xfrm>
        </p:grpSpPr>
        <p:sp>
          <p:nvSpPr>
            <p:cNvPr id="76807" name="Freeform 7">
              <a:extLst>
                <a:ext uri="{FF2B5EF4-FFF2-40B4-BE49-F238E27FC236}">
                  <a16:creationId xmlns:a16="http://schemas.microsoft.com/office/drawing/2014/main" id="{8AAFA6AA-A687-4F48-B1DA-DAA672A80FE8}"/>
                </a:ext>
              </a:extLst>
            </p:cNvPr>
            <p:cNvSpPr>
              <a:spLocks noEditPoints="1"/>
            </p:cNvSpPr>
            <p:nvPr/>
          </p:nvSpPr>
          <p:spPr bwMode="auto">
            <a:xfrm>
              <a:off x="1343025" y="3640138"/>
              <a:ext cx="762000" cy="296863"/>
            </a:xfrm>
            <a:custGeom>
              <a:avLst/>
              <a:gdLst>
                <a:gd name="T0" fmla="*/ 2147483646 w 1184"/>
                <a:gd name="T1" fmla="*/ 2147483646 h 462"/>
                <a:gd name="T2" fmla="*/ 2147483646 w 1184"/>
                <a:gd name="T3" fmla="*/ 2147483646 h 462"/>
                <a:gd name="T4" fmla="*/ 2147483646 w 1184"/>
                <a:gd name="T5" fmla="*/ 2147483646 h 462"/>
                <a:gd name="T6" fmla="*/ 2147483646 w 1184"/>
                <a:gd name="T7" fmla="*/ 0 h 462"/>
                <a:gd name="T8" fmla="*/ 2147483646 w 1184"/>
                <a:gd name="T9" fmla="*/ 2147483646 h 462"/>
                <a:gd name="T10" fmla="*/ 2147483646 w 1184"/>
                <a:gd name="T11" fmla="*/ 2147483646 h 462"/>
                <a:gd name="T12" fmla="*/ 2147483646 w 1184"/>
                <a:gd name="T13" fmla="*/ 2147483646 h 462"/>
                <a:gd name="T14" fmla="*/ 2147483646 w 1184"/>
                <a:gd name="T15" fmla="*/ 2147483646 h 462"/>
                <a:gd name="T16" fmla="*/ 2147483646 w 1184"/>
                <a:gd name="T17" fmla="*/ 2147483646 h 462"/>
                <a:gd name="T18" fmla="*/ 2147483646 w 1184"/>
                <a:gd name="T19" fmla="*/ 2147483646 h 462"/>
                <a:gd name="T20" fmla="*/ 2147483646 w 1184"/>
                <a:gd name="T21" fmla="*/ 2147483646 h 462"/>
                <a:gd name="T22" fmla="*/ 2147483646 w 1184"/>
                <a:gd name="T23" fmla="*/ 2147483646 h 462"/>
                <a:gd name="T24" fmla="*/ 2147483646 w 1184"/>
                <a:gd name="T25" fmla="*/ 2147483646 h 462"/>
                <a:gd name="T26" fmla="*/ 2147483646 w 1184"/>
                <a:gd name="T27" fmla="*/ 2147483646 h 462"/>
                <a:gd name="T28" fmla="*/ 2147483646 w 1184"/>
                <a:gd name="T29" fmla="*/ 2147483646 h 462"/>
                <a:gd name="T30" fmla="*/ 2147483646 w 1184"/>
                <a:gd name="T31" fmla="*/ 2147483646 h 462"/>
                <a:gd name="T32" fmla="*/ 2147483646 w 1184"/>
                <a:gd name="T33" fmla="*/ 2147483646 h 462"/>
                <a:gd name="T34" fmla="*/ 2147483646 w 1184"/>
                <a:gd name="T35" fmla="*/ 2147483646 h 462"/>
                <a:gd name="T36" fmla="*/ 2147483646 w 1184"/>
                <a:gd name="T37" fmla="*/ 2147483646 h 462"/>
                <a:gd name="T38" fmla="*/ 2147483646 w 1184"/>
                <a:gd name="T39" fmla="*/ 2147483646 h 462"/>
                <a:gd name="T40" fmla="*/ 2147483646 w 1184"/>
                <a:gd name="T41" fmla="*/ 2147483646 h 462"/>
                <a:gd name="T42" fmla="*/ 2147483646 w 1184"/>
                <a:gd name="T43" fmla="*/ 2147483646 h 462"/>
                <a:gd name="T44" fmla="*/ 2147483646 w 1184"/>
                <a:gd name="T45" fmla="*/ 2147483646 h 462"/>
                <a:gd name="T46" fmla="*/ 2147483646 w 1184"/>
                <a:gd name="T47" fmla="*/ 2147483646 h 462"/>
                <a:gd name="T48" fmla="*/ 2147483646 w 1184"/>
                <a:gd name="T49" fmla="*/ 2147483646 h 462"/>
                <a:gd name="T50" fmla="*/ 2147483646 w 1184"/>
                <a:gd name="T51" fmla="*/ 2147483646 h 462"/>
                <a:gd name="T52" fmla="*/ 2147483646 w 1184"/>
                <a:gd name="T53" fmla="*/ 2147483646 h 462"/>
                <a:gd name="T54" fmla="*/ 2147483646 w 1184"/>
                <a:gd name="T55" fmla="*/ 2147483646 h 462"/>
                <a:gd name="T56" fmla="*/ 2147483646 w 1184"/>
                <a:gd name="T57" fmla="*/ 2147483646 h 462"/>
                <a:gd name="T58" fmla="*/ 2147483646 w 1184"/>
                <a:gd name="T59" fmla="*/ 2147483646 h 462"/>
                <a:gd name="T60" fmla="*/ 2147483646 w 1184"/>
                <a:gd name="T61" fmla="*/ 2147483646 h 462"/>
                <a:gd name="T62" fmla="*/ 2147483646 w 1184"/>
                <a:gd name="T63" fmla="*/ 2147483646 h 462"/>
                <a:gd name="T64" fmla="*/ 2147483646 w 1184"/>
                <a:gd name="T65" fmla="*/ 2147483646 h 462"/>
                <a:gd name="T66" fmla="*/ 2147483646 w 1184"/>
                <a:gd name="T67" fmla="*/ 2147483646 h 462"/>
                <a:gd name="T68" fmla="*/ 2147483646 w 1184"/>
                <a:gd name="T69" fmla="*/ 2147483646 h 462"/>
                <a:gd name="T70" fmla="*/ 2147483646 w 1184"/>
                <a:gd name="T71" fmla="*/ 2147483646 h 462"/>
                <a:gd name="T72" fmla="*/ 2147483646 w 1184"/>
                <a:gd name="T73" fmla="*/ 2147483646 h 462"/>
                <a:gd name="T74" fmla="*/ 2147483646 w 1184"/>
                <a:gd name="T75" fmla="*/ 2147483646 h 462"/>
                <a:gd name="T76" fmla="*/ 2147483646 w 1184"/>
                <a:gd name="T77" fmla="*/ 2147483646 h 462"/>
                <a:gd name="T78" fmla="*/ 2147483646 w 1184"/>
                <a:gd name="T79" fmla="*/ 2147483646 h 462"/>
                <a:gd name="T80" fmla="*/ 2147483646 w 1184"/>
                <a:gd name="T81" fmla="*/ 2147483646 h 462"/>
                <a:gd name="T82" fmla="*/ 2147483646 w 1184"/>
                <a:gd name="T83" fmla="*/ 2147483646 h 462"/>
                <a:gd name="T84" fmla="*/ 2147483646 w 1184"/>
                <a:gd name="T85" fmla="*/ 2147483646 h 462"/>
                <a:gd name="T86" fmla="*/ 2147483646 w 1184"/>
                <a:gd name="T87" fmla="*/ 2147483646 h 462"/>
                <a:gd name="T88" fmla="*/ 2147483646 w 1184"/>
                <a:gd name="T89" fmla="*/ 2147483646 h 462"/>
                <a:gd name="T90" fmla="*/ 2147483646 w 1184"/>
                <a:gd name="T91" fmla="*/ 2147483646 h 462"/>
                <a:gd name="T92" fmla="*/ 2147483646 w 1184"/>
                <a:gd name="T93" fmla="*/ 2147483646 h 462"/>
                <a:gd name="T94" fmla="*/ 2147483646 w 1184"/>
                <a:gd name="T95" fmla="*/ 2147483646 h 462"/>
                <a:gd name="T96" fmla="*/ 2147483646 w 1184"/>
                <a:gd name="T97" fmla="*/ 2147483646 h 462"/>
                <a:gd name="T98" fmla="*/ 2147483646 w 1184"/>
                <a:gd name="T99" fmla="*/ 2147483646 h 462"/>
                <a:gd name="T100" fmla="*/ 2147483646 w 1184"/>
                <a:gd name="T101" fmla="*/ 2147483646 h 462"/>
                <a:gd name="T102" fmla="*/ 2147483646 w 1184"/>
                <a:gd name="T103" fmla="*/ 2147483646 h 462"/>
                <a:gd name="T104" fmla="*/ 2147483646 w 1184"/>
                <a:gd name="T105" fmla="*/ 2147483646 h 462"/>
                <a:gd name="T106" fmla="*/ 2147483646 w 1184"/>
                <a:gd name="T107" fmla="*/ 2147483646 h 462"/>
                <a:gd name="T108" fmla="*/ 2147483646 w 1184"/>
                <a:gd name="T109" fmla="*/ 2147483646 h 462"/>
                <a:gd name="T110" fmla="*/ 2147483646 w 1184"/>
                <a:gd name="T111" fmla="*/ 2147483646 h 462"/>
                <a:gd name="T112" fmla="*/ 2147483646 w 1184"/>
                <a:gd name="T113" fmla="*/ 2147483646 h 4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4" h="462">
                  <a:moveTo>
                    <a:pt x="17" y="70"/>
                  </a:moveTo>
                  <a:cubicBezTo>
                    <a:pt x="17" y="114"/>
                    <a:pt x="17" y="114"/>
                    <a:pt x="17" y="114"/>
                  </a:cubicBezTo>
                  <a:cubicBezTo>
                    <a:pt x="76" y="114"/>
                    <a:pt x="76" y="114"/>
                    <a:pt x="76" y="114"/>
                  </a:cubicBezTo>
                  <a:cubicBezTo>
                    <a:pt x="76" y="127"/>
                    <a:pt x="76" y="127"/>
                    <a:pt x="76" y="127"/>
                  </a:cubicBezTo>
                  <a:cubicBezTo>
                    <a:pt x="3" y="127"/>
                    <a:pt x="3" y="127"/>
                    <a:pt x="3" y="127"/>
                  </a:cubicBezTo>
                  <a:cubicBezTo>
                    <a:pt x="3" y="2"/>
                    <a:pt x="3" y="2"/>
                    <a:pt x="3" y="2"/>
                  </a:cubicBezTo>
                  <a:cubicBezTo>
                    <a:pt x="74" y="2"/>
                    <a:pt x="74" y="2"/>
                    <a:pt x="74" y="2"/>
                  </a:cubicBezTo>
                  <a:cubicBezTo>
                    <a:pt x="74" y="15"/>
                    <a:pt x="74" y="15"/>
                    <a:pt x="74" y="15"/>
                  </a:cubicBezTo>
                  <a:cubicBezTo>
                    <a:pt x="17" y="15"/>
                    <a:pt x="17" y="15"/>
                    <a:pt x="17" y="15"/>
                  </a:cubicBezTo>
                  <a:cubicBezTo>
                    <a:pt x="17" y="57"/>
                    <a:pt x="17" y="57"/>
                    <a:pt x="17" y="57"/>
                  </a:cubicBezTo>
                  <a:cubicBezTo>
                    <a:pt x="69" y="57"/>
                    <a:pt x="69" y="57"/>
                    <a:pt x="69" y="57"/>
                  </a:cubicBezTo>
                  <a:cubicBezTo>
                    <a:pt x="69" y="70"/>
                    <a:pt x="69" y="70"/>
                    <a:pt x="69" y="70"/>
                  </a:cubicBezTo>
                  <a:lnTo>
                    <a:pt x="17" y="70"/>
                  </a:lnTo>
                  <a:close/>
                  <a:moveTo>
                    <a:pt x="186" y="2"/>
                  </a:moveTo>
                  <a:cubicBezTo>
                    <a:pt x="172" y="2"/>
                    <a:pt x="172" y="2"/>
                    <a:pt x="172" y="2"/>
                  </a:cubicBezTo>
                  <a:cubicBezTo>
                    <a:pt x="172" y="97"/>
                    <a:pt x="172" y="97"/>
                    <a:pt x="172" y="97"/>
                  </a:cubicBezTo>
                  <a:cubicBezTo>
                    <a:pt x="119" y="2"/>
                    <a:pt x="119" y="2"/>
                    <a:pt x="119" y="2"/>
                  </a:cubicBezTo>
                  <a:cubicBezTo>
                    <a:pt x="106" y="2"/>
                    <a:pt x="106" y="2"/>
                    <a:pt x="106" y="2"/>
                  </a:cubicBezTo>
                  <a:cubicBezTo>
                    <a:pt x="106" y="127"/>
                    <a:pt x="106" y="127"/>
                    <a:pt x="106" y="127"/>
                  </a:cubicBezTo>
                  <a:cubicBezTo>
                    <a:pt x="120" y="127"/>
                    <a:pt x="120" y="127"/>
                    <a:pt x="120" y="127"/>
                  </a:cubicBezTo>
                  <a:cubicBezTo>
                    <a:pt x="120" y="31"/>
                    <a:pt x="120" y="31"/>
                    <a:pt x="120" y="31"/>
                  </a:cubicBezTo>
                  <a:cubicBezTo>
                    <a:pt x="174" y="127"/>
                    <a:pt x="174" y="127"/>
                    <a:pt x="174" y="127"/>
                  </a:cubicBezTo>
                  <a:cubicBezTo>
                    <a:pt x="186" y="127"/>
                    <a:pt x="186" y="127"/>
                    <a:pt x="186" y="127"/>
                  </a:cubicBezTo>
                  <a:lnTo>
                    <a:pt x="186" y="2"/>
                  </a:lnTo>
                  <a:close/>
                  <a:moveTo>
                    <a:pt x="262" y="78"/>
                  </a:moveTo>
                  <a:cubicBezTo>
                    <a:pt x="285" y="78"/>
                    <a:pt x="285" y="78"/>
                    <a:pt x="285" y="78"/>
                  </a:cubicBezTo>
                  <a:cubicBezTo>
                    <a:pt x="285" y="91"/>
                    <a:pt x="285" y="91"/>
                    <a:pt x="285" y="91"/>
                  </a:cubicBezTo>
                  <a:cubicBezTo>
                    <a:pt x="285" y="106"/>
                    <a:pt x="276" y="116"/>
                    <a:pt x="259" y="116"/>
                  </a:cubicBezTo>
                  <a:cubicBezTo>
                    <a:pt x="242" y="116"/>
                    <a:pt x="232" y="105"/>
                    <a:pt x="232" y="89"/>
                  </a:cubicBezTo>
                  <a:cubicBezTo>
                    <a:pt x="232" y="40"/>
                    <a:pt x="232" y="40"/>
                    <a:pt x="232" y="40"/>
                  </a:cubicBezTo>
                  <a:cubicBezTo>
                    <a:pt x="232" y="25"/>
                    <a:pt x="242" y="13"/>
                    <a:pt x="259" y="13"/>
                  </a:cubicBezTo>
                  <a:cubicBezTo>
                    <a:pt x="276" y="13"/>
                    <a:pt x="285" y="23"/>
                    <a:pt x="285" y="36"/>
                  </a:cubicBezTo>
                  <a:cubicBezTo>
                    <a:pt x="285" y="39"/>
                    <a:pt x="285" y="39"/>
                    <a:pt x="285" y="39"/>
                  </a:cubicBezTo>
                  <a:cubicBezTo>
                    <a:pt x="299" y="39"/>
                    <a:pt x="299" y="39"/>
                    <a:pt x="299" y="39"/>
                  </a:cubicBezTo>
                  <a:cubicBezTo>
                    <a:pt x="299" y="36"/>
                    <a:pt x="299" y="36"/>
                    <a:pt x="299" y="36"/>
                  </a:cubicBezTo>
                  <a:cubicBezTo>
                    <a:pt x="299" y="14"/>
                    <a:pt x="283" y="0"/>
                    <a:pt x="259" y="0"/>
                  </a:cubicBezTo>
                  <a:cubicBezTo>
                    <a:pt x="234" y="0"/>
                    <a:pt x="218" y="16"/>
                    <a:pt x="218" y="40"/>
                  </a:cubicBezTo>
                  <a:cubicBezTo>
                    <a:pt x="218" y="89"/>
                    <a:pt x="218" y="89"/>
                    <a:pt x="218" y="89"/>
                  </a:cubicBezTo>
                  <a:cubicBezTo>
                    <a:pt x="218" y="114"/>
                    <a:pt x="235" y="129"/>
                    <a:pt x="259" y="129"/>
                  </a:cubicBezTo>
                  <a:cubicBezTo>
                    <a:pt x="283" y="129"/>
                    <a:pt x="299" y="114"/>
                    <a:pt x="299" y="91"/>
                  </a:cubicBezTo>
                  <a:cubicBezTo>
                    <a:pt x="299" y="66"/>
                    <a:pt x="299" y="66"/>
                    <a:pt x="299" y="66"/>
                  </a:cubicBezTo>
                  <a:cubicBezTo>
                    <a:pt x="262" y="66"/>
                    <a:pt x="262" y="66"/>
                    <a:pt x="262" y="66"/>
                  </a:cubicBezTo>
                  <a:lnTo>
                    <a:pt x="262" y="78"/>
                  </a:lnTo>
                  <a:close/>
                  <a:moveTo>
                    <a:pt x="346" y="2"/>
                  </a:moveTo>
                  <a:cubicBezTo>
                    <a:pt x="331" y="2"/>
                    <a:pt x="331" y="2"/>
                    <a:pt x="331" y="2"/>
                  </a:cubicBezTo>
                  <a:cubicBezTo>
                    <a:pt x="331" y="127"/>
                    <a:pt x="331" y="127"/>
                    <a:pt x="331" y="127"/>
                  </a:cubicBezTo>
                  <a:cubicBezTo>
                    <a:pt x="346" y="127"/>
                    <a:pt x="346" y="127"/>
                    <a:pt x="346" y="127"/>
                  </a:cubicBezTo>
                  <a:lnTo>
                    <a:pt x="346" y="2"/>
                  </a:lnTo>
                  <a:close/>
                  <a:moveTo>
                    <a:pt x="463" y="2"/>
                  </a:moveTo>
                  <a:cubicBezTo>
                    <a:pt x="449" y="2"/>
                    <a:pt x="449" y="2"/>
                    <a:pt x="449" y="2"/>
                  </a:cubicBezTo>
                  <a:cubicBezTo>
                    <a:pt x="449" y="97"/>
                    <a:pt x="449" y="97"/>
                    <a:pt x="449" y="97"/>
                  </a:cubicBezTo>
                  <a:cubicBezTo>
                    <a:pt x="396" y="2"/>
                    <a:pt x="396" y="2"/>
                    <a:pt x="396" y="2"/>
                  </a:cubicBezTo>
                  <a:cubicBezTo>
                    <a:pt x="383" y="2"/>
                    <a:pt x="383" y="2"/>
                    <a:pt x="383" y="2"/>
                  </a:cubicBezTo>
                  <a:cubicBezTo>
                    <a:pt x="383" y="127"/>
                    <a:pt x="383" y="127"/>
                    <a:pt x="383" y="127"/>
                  </a:cubicBezTo>
                  <a:cubicBezTo>
                    <a:pt x="397" y="127"/>
                    <a:pt x="397" y="127"/>
                    <a:pt x="397" y="127"/>
                  </a:cubicBezTo>
                  <a:cubicBezTo>
                    <a:pt x="397" y="31"/>
                    <a:pt x="397" y="31"/>
                    <a:pt x="397" y="31"/>
                  </a:cubicBezTo>
                  <a:cubicBezTo>
                    <a:pt x="451" y="127"/>
                    <a:pt x="451" y="127"/>
                    <a:pt x="451" y="127"/>
                  </a:cubicBezTo>
                  <a:cubicBezTo>
                    <a:pt x="463" y="127"/>
                    <a:pt x="463" y="127"/>
                    <a:pt x="463" y="127"/>
                  </a:cubicBezTo>
                  <a:lnTo>
                    <a:pt x="463" y="2"/>
                  </a:lnTo>
                  <a:close/>
                  <a:moveTo>
                    <a:pt x="564" y="70"/>
                  </a:moveTo>
                  <a:cubicBezTo>
                    <a:pt x="564" y="57"/>
                    <a:pt x="564" y="57"/>
                    <a:pt x="564" y="57"/>
                  </a:cubicBezTo>
                  <a:cubicBezTo>
                    <a:pt x="512" y="57"/>
                    <a:pt x="512" y="57"/>
                    <a:pt x="512" y="57"/>
                  </a:cubicBezTo>
                  <a:cubicBezTo>
                    <a:pt x="512" y="15"/>
                    <a:pt x="512" y="15"/>
                    <a:pt x="512" y="15"/>
                  </a:cubicBezTo>
                  <a:cubicBezTo>
                    <a:pt x="569" y="15"/>
                    <a:pt x="569" y="15"/>
                    <a:pt x="569" y="15"/>
                  </a:cubicBezTo>
                  <a:cubicBezTo>
                    <a:pt x="569" y="2"/>
                    <a:pt x="569" y="2"/>
                    <a:pt x="569" y="2"/>
                  </a:cubicBezTo>
                  <a:cubicBezTo>
                    <a:pt x="498" y="2"/>
                    <a:pt x="498" y="2"/>
                    <a:pt x="498" y="2"/>
                  </a:cubicBezTo>
                  <a:cubicBezTo>
                    <a:pt x="498" y="127"/>
                    <a:pt x="498" y="127"/>
                    <a:pt x="498" y="127"/>
                  </a:cubicBezTo>
                  <a:cubicBezTo>
                    <a:pt x="571" y="127"/>
                    <a:pt x="571" y="127"/>
                    <a:pt x="571" y="127"/>
                  </a:cubicBezTo>
                  <a:cubicBezTo>
                    <a:pt x="571" y="114"/>
                    <a:pt x="571" y="114"/>
                    <a:pt x="571" y="114"/>
                  </a:cubicBezTo>
                  <a:cubicBezTo>
                    <a:pt x="512" y="114"/>
                    <a:pt x="512" y="114"/>
                    <a:pt x="512" y="114"/>
                  </a:cubicBezTo>
                  <a:cubicBezTo>
                    <a:pt x="512" y="70"/>
                    <a:pt x="512" y="70"/>
                    <a:pt x="512" y="70"/>
                  </a:cubicBezTo>
                  <a:lnTo>
                    <a:pt x="564" y="70"/>
                  </a:lnTo>
                  <a:close/>
                  <a:moveTo>
                    <a:pt x="664" y="70"/>
                  </a:moveTo>
                  <a:cubicBezTo>
                    <a:pt x="664" y="57"/>
                    <a:pt x="664" y="57"/>
                    <a:pt x="664" y="57"/>
                  </a:cubicBezTo>
                  <a:cubicBezTo>
                    <a:pt x="612" y="57"/>
                    <a:pt x="612" y="57"/>
                    <a:pt x="612" y="57"/>
                  </a:cubicBezTo>
                  <a:cubicBezTo>
                    <a:pt x="612" y="15"/>
                    <a:pt x="612" y="15"/>
                    <a:pt x="612" y="15"/>
                  </a:cubicBezTo>
                  <a:cubicBezTo>
                    <a:pt x="669" y="15"/>
                    <a:pt x="669" y="15"/>
                    <a:pt x="669" y="15"/>
                  </a:cubicBezTo>
                  <a:cubicBezTo>
                    <a:pt x="669" y="2"/>
                    <a:pt x="669" y="2"/>
                    <a:pt x="669" y="2"/>
                  </a:cubicBezTo>
                  <a:cubicBezTo>
                    <a:pt x="597" y="2"/>
                    <a:pt x="597" y="2"/>
                    <a:pt x="597" y="2"/>
                  </a:cubicBezTo>
                  <a:cubicBezTo>
                    <a:pt x="597" y="127"/>
                    <a:pt x="597" y="127"/>
                    <a:pt x="597" y="127"/>
                  </a:cubicBezTo>
                  <a:cubicBezTo>
                    <a:pt x="670" y="127"/>
                    <a:pt x="670" y="127"/>
                    <a:pt x="670" y="127"/>
                  </a:cubicBezTo>
                  <a:cubicBezTo>
                    <a:pt x="670" y="114"/>
                    <a:pt x="670" y="114"/>
                    <a:pt x="670" y="114"/>
                  </a:cubicBezTo>
                  <a:cubicBezTo>
                    <a:pt x="612" y="114"/>
                    <a:pt x="612" y="114"/>
                    <a:pt x="612" y="114"/>
                  </a:cubicBezTo>
                  <a:cubicBezTo>
                    <a:pt x="612" y="70"/>
                    <a:pt x="612" y="70"/>
                    <a:pt x="612" y="70"/>
                  </a:cubicBezTo>
                  <a:lnTo>
                    <a:pt x="664" y="70"/>
                  </a:lnTo>
                  <a:close/>
                  <a:moveTo>
                    <a:pt x="779" y="127"/>
                  </a:moveTo>
                  <a:cubicBezTo>
                    <a:pt x="756" y="74"/>
                    <a:pt x="756" y="74"/>
                    <a:pt x="756" y="74"/>
                  </a:cubicBezTo>
                  <a:cubicBezTo>
                    <a:pt x="770" y="69"/>
                    <a:pt x="779" y="56"/>
                    <a:pt x="779" y="39"/>
                  </a:cubicBezTo>
                  <a:cubicBezTo>
                    <a:pt x="779" y="17"/>
                    <a:pt x="761" y="2"/>
                    <a:pt x="737" y="2"/>
                  </a:cubicBezTo>
                  <a:cubicBezTo>
                    <a:pt x="699" y="2"/>
                    <a:pt x="699" y="2"/>
                    <a:pt x="699" y="2"/>
                  </a:cubicBezTo>
                  <a:cubicBezTo>
                    <a:pt x="699" y="127"/>
                    <a:pt x="699" y="127"/>
                    <a:pt x="699" y="127"/>
                  </a:cubicBezTo>
                  <a:cubicBezTo>
                    <a:pt x="713" y="127"/>
                    <a:pt x="713" y="127"/>
                    <a:pt x="713" y="127"/>
                  </a:cubicBezTo>
                  <a:cubicBezTo>
                    <a:pt x="713" y="78"/>
                    <a:pt x="713" y="78"/>
                    <a:pt x="713" y="78"/>
                  </a:cubicBezTo>
                  <a:cubicBezTo>
                    <a:pt x="736" y="78"/>
                    <a:pt x="736" y="78"/>
                    <a:pt x="736" y="78"/>
                  </a:cubicBezTo>
                  <a:cubicBezTo>
                    <a:pt x="738" y="78"/>
                    <a:pt x="740" y="78"/>
                    <a:pt x="742" y="78"/>
                  </a:cubicBezTo>
                  <a:cubicBezTo>
                    <a:pt x="763" y="127"/>
                    <a:pt x="763" y="127"/>
                    <a:pt x="763" y="127"/>
                  </a:cubicBezTo>
                  <a:lnTo>
                    <a:pt x="779" y="127"/>
                  </a:lnTo>
                  <a:close/>
                  <a:moveTo>
                    <a:pt x="736" y="15"/>
                  </a:moveTo>
                  <a:cubicBezTo>
                    <a:pt x="753" y="15"/>
                    <a:pt x="764" y="25"/>
                    <a:pt x="764" y="40"/>
                  </a:cubicBezTo>
                  <a:cubicBezTo>
                    <a:pt x="764" y="55"/>
                    <a:pt x="753" y="65"/>
                    <a:pt x="736" y="65"/>
                  </a:cubicBezTo>
                  <a:cubicBezTo>
                    <a:pt x="713" y="65"/>
                    <a:pt x="713" y="65"/>
                    <a:pt x="713" y="65"/>
                  </a:cubicBezTo>
                  <a:cubicBezTo>
                    <a:pt x="713" y="15"/>
                    <a:pt x="713" y="15"/>
                    <a:pt x="713" y="15"/>
                  </a:cubicBezTo>
                  <a:lnTo>
                    <a:pt x="736" y="15"/>
                  </a:lnTo>
                  <a:close/>
                  <a:moveTo>
                    <a:pt x="881" y="38"/>
                  </a:moveTo>
                  <a:cubicBezTo>
                    <a:pt x="881" y="35"/>
                    <a:pt x="881" y="35"/>
                    <a:pt x="881" y="35"/>
                  </a:cubicBezTo>
                  <a:cubicBezTo>
                    <a:pt x="881" y="14"/>
                    <a:pt x="865" y="0"/>
                    <a:pt x="842" y="0"/>
                  </a:cubicBezTo>
                  <a:cubicBezTo>
                    <a:pt x="819" y="0"/>
                    <a:pt x="804" y="14"/>
                    <a:pt x="804" y="32"/>
                  </a:cubicBezTo>
                  <a:cubicBezTo>
                    <a:pt x="804" y="49"/>
                    <a:pt x="816" y="58"/>
                    <a:pt x="830" y="64"/>
                  </a:cubicBezTo>
                  <a:cubicBezTo>
                    <a:pt x="847" y="71"/>
                    <a:pt x="847" y="71"/>
                    <a:pt x="847" y="71"/>
                  </a:cubicBezTo>
                  <a:cubicBezTo>
                    <a:pt x="859" y="76"/>
                    <a:pt x="869" y="81"/>
                    <a:pt x="869" y="94"/>
                  </a:cubicBezTo>
                  <a:cubicBezTo>
                    <a:pt x="869" y="107"/>
                    <a:pt x="859" y="117"/>
                    <a:pt x="842" y="117"/>
                  </a:cubicBezTo>
                  <a:cubicBezTo>
                    <a:pt x="825" y="117"/>
                    <a:pt x="816" y="107"/>
                    <a:pt x="816" y="95"/>
                  </a:cubicBezTo>
                  <a:cubicBezTo>
                    <a:pt x="816" y="91"/>
                    <a:pt x="816" y="91"/>
                    <a:pt x="816" y="91"/>
                  </a:cubicBezTo>
                  <a:cubicBezTo>
                    <a:pt x="802" y="91"/>
                    <a:pt x="802" y="91"/>
                    <a:pt x="802" y="91"/>
                  </a:cubicBezTo>
                  <a:cubicBezTo>
                    <a:pt x="802" y="94"/>
                    <a:pt x="802" y="94"/>
                    <a:pt x="802" y="94"/>
                  </a:cubicBezTo>
                  <a:cubicBezTo>
                    <a:pt x="802" y="115"/>
                    <a:pt x="818" y="129"/>
                    <a:pt x="842" y="129"/>
                  </a:cubicBezTo>
                  <a:cubicBezTo>
                    <a:pt x="866" y="129"/>
                    <a:pt x="883" y="115"/>
                    <a:pt x="883" y="93"/>
                  </a:cubicBezTo>
                  <a:cubicBezTo>
                    <a:pt x="883" y="71"/>
                    <a:pt x="867" y="64"/>
                    <a:pt x="853" y="58"/>
                  </a:cubicBezTo>
                  <a:cubicBezTo>
                    <a:pt x="832" y="50"/>
                    <a:pt x="832" y="50"/>
                    <a:pt x="832" y="50"/>
                  </a:cubicBezTo>
                  <a:cubicBezTo>
                    <a:pt x="824" y="46"/>
                    <a:pt x="818" y="40"/>
                    <a:pt x="818" y="31"/>
                  </a:cubicBezTo>
                  <a:cubicBezTo>
                    <a:pt x="818" y="20"/>
                    <a:pt x="827" y="13"/>
                    <a:pt x="842" y="13"/>
                  </a:cubicBezTo>
                  <a:cubicBezTo>
                    <a:pt x="858" y="13"/>
                    <a:pt x="867" y="22"/>
                    <a:pt x="867" y="35"/>
                  </a:cubicBezTo>
                  <a:cubicBezTo>
                    <a:pt x="867" y="38"/>
                    <a:pt x="867" y="38"/>
                    <a:pt x="867" y="38"/>
                  </a:cubicBezTo>
                  <a:lnTo>
                    <a:pt x="881" y="38"/>
                  </a:lnTo>
                  <a:close/>
                  <a:moveTo>
                    <a:pt x="1039" y="56"/>
                  </a:moveTo>
                  <a:cubicBezTo>
                    <a:pt x="990" y="56"/>
                    <a:pt x="990" y="56"/>
                    <a:pt x="990" y="56"/>
                  </a:cubicBezTo>
                  <a:cubicBezTo>
                    <a:pt x="972" y="56"/>
                    <a:pt x="965" y="47"/>
                    <a:pt x="965" y="34"/>
                  </a:cubicBezTo>
                  <a:cubicBezTo>
                    <a:pt x="965" y="22"/>
                    <a:pt x="973" y="13"/>
                    <a:pt x="987" y="13"/>
                  </a:cubicBezTo>
                  <a:cubicBezTo>
                    <a:pt x="1001" y="13"/>
                    <a:pt x="1008" y="22"/>
                    <a:pt x="1008" y="34"/>
                  </a:cubicBezTo>
                  <a:cubicBezTo>
                    <a:pt x="1008" y="37"/>
                    <a:pt x="1008" y="37"/>
                    <a:pt x="1008" y="37"/>
                  </a:cubicBezTo>
                  <a:cubicBezTo>
                    <a:pt x="1022" y="37"/>
                    <a:pt x="1022" y="37"/>
                    <a:pt x="1022" y="37"/>
                  </a:cubicBezTo>
                  <a:cubicBezTo>
                    <a:pt x="1022" y="34"/>
                    <a:pt x="1022" y="34"/>
                    <a:pt x="1022" y="34"/>
                  </a:cubicBezTo>
                  <a:cubicBezTo>
                    <a:pt x="1022" y="14"/>
                    <a:pt x="1008" y="0"/>
                    <a:pt x="987" y="0"/>
                  </a:cubicBezTo>
                  <a:cubicBezTo>
                    <a:pt x="965" y="0"/>
                    <a:pt x="951" y="14"/>
                    <a:pt x="951" y="33"/>
                  </a:cubicBezTo>
                  <a:cubicBezTo>
                    <a:pt x="951" y="46"/>
                    <a:pt x="956" y="56"/>
                    <a:pt x="968" y="62"/>
                  </a:cubicBezTo>
                  <a:cubicBezTo>
                    <a:pt x="954" y="67"/>
                    <a:pt x="946" y="78"/>
                    <a:pt x="946" y="93"/>
                  </a:cubicBezTo>
                  <a:cubicBezTo>
                    <a:pt x="946" y="115"/>
                    <a:pt x="963" y="129"/>
                    <a:pt x="987" y="129"/>
                  </a:cubicBezTo>
                  <a:cubicBezTo>
                    <a:pt x="1011" y="129"/>
                    <a:pt x="1027" y="114"/>
                    <a:pt x="1027" y="91"/>
                  </a:cubicBezTo>
                  <a:cubicBezTo>
                    <a:pt x="1027" y="68"/>
                    <a:pt x="1027" y="68"/>
                    <a:pt x="1027" y="68"/>
                  </a:cubicBezTo>
                  <a:cubicBezTo>
                    <a:pt x="1039" y="68"/>
                    <a:pt x="1039" y="68"/>
                    <a:pt x="1039" y="68"/>
                  </a:cubicBezTo>
                  <a:lnTo>
                    <a:pt x="1039" y="56"/>
                  </a:lnTo>
                  <a:close/>
                  <a:moveTo>
                    <a:pt x="1013" y="91"/>
                  </a:moveTo>
                  <a:cubicBezTo>
                    <a:pt x="1013" y="106"/>
                    <a:pt x="1004" y="117"/>
                    <a:pt x="987" y="117"/>
                  </a:cubicBezTo>
                  <a:cubicBezTo>
                    <a:pt x="970" y="117"/>
                    <a:pt x="961" y="107"/>
                    <a:pt x="961" y="92"/>
                  </a:cubicBezTo>
                  <a:cubicBezTo>
                    <a:pt x="961" y="80"/>
                    <a:pt x="969" y="68"/>
                    <a:pt x="989" y="68"/>
                  </a:cubicBezTo>
                  <a:cubicBezTo>
                    <a:pt x="1013" y="68"/>
                    <a:pt x="1013" y="68"/>
                    <a:pt x="1013" y="68"/>
                  </a:cubicBezTo>
                  <a:cubicBezTo>
                    <a:pt x="1013" y="91"/>
                    <a:pt x="1013" y="91"/>
                    <a:pt x="1013" y="91"/>
                  </a:cubicBezTo>
                  <a:moveTo>
                    <a:pt x="44" y="269"/>
                  </a:moveTo>
                  <a:cubicBezTo>
                    <a:pt x="67" y="269"/>
                    <a:pt x="67" y="269"/>
                    <a:pt x="67" y="269"/>
                  </a:cubicBezTo>
                  <a:cubicBezTo>
                    <a:pt x="67" y="283"/>
                    <a:pt x="67" y="283"/>
                    <a:pt x="67" y="283"/>
                  </a:cubicBezTo>
                  <a:cubicBezTo>
                    <a:pt x="67" y="297"/>
                    <a:pt x="58" y="307"/>
                    <a:pt x="41" y="307"/>
                  </a:cubicBezTo>
                  <a:cubicBezTo>
                    <a:pt x="24" y="307"/>
                    <a:pt x="14" y="296"/>
                    <a:pt x="14" y="281"/>
                  </a:cubicBezTo>
                  <a:cubicBezTo>
                    <a:pt x="14" y="231"/>
                    <a:pt x="14" y="231"/>
                    <a:pt x="14" y="231"/>
                  </a:cubicBezTo>
                  <a:cubicBezTo>
                    <a:pt x="14" y="216"/>
                    <a:pt x="24" y="205"/>
                    <a:pt x="41" y="205"/>
                  </a:cubicBezTo>
                  <a:cubicBezTo>
                    <a:pt x="57" y="205"/>
                    <a:pt x="67" y="214"/>
                    <a:pt x="67" y="227"/>
                  </a:cubicBezTo>
                  <a:cubicBezTo>
                    <a:pt x="67" y="230"/>
                    <a:pt x="67" y="230"/>
                    <a:pt x="67" y="230"/>
                  </a:cubicBezTo>
                  <a:cubicBezTo>
                    <a:pt x="81" y="230"/>
                    <a:pt x="81" y="230"/>
                    <a:pt x="81" y="230"/>
                  </a:cubicBezTo>
                  <a:cubicBezTo>
                    <a:pt x="81" y="228"/>
                    <a:pt x="81" y="228"/>
                    <a:pt x="81" y="228"/>
                  </a:cubicBezTo>
                  <a:cubicBezTo>
                    <a:pt x="81" y="205"/>
                    <a:pt x="64" y="192"/>
                    <a:pt x="41" y="192"/>
                  </a:cubicBezTo>
                  <a:cubicBezTo>
                    <a:pt x="16" y="192"/>
                    <a:pt x="0" y="207"/>
                    <a:pt x="0" y="232"/>
                  </a:cubicBezTo>
                  <a:cubicBezTo>
                    <a:pt x="0" y="280"/>
                    <a:pt x="0" y="280"/>
                    <a:pt x="0" y="280"/>
                  </a:cubicBezTo>
                  <a:cubicBezTo>
                    <a:pt x="0" y="305"/>
                    <a:pt x="16" y="320"/>
                    <a:pt x="41" y="320"/>
                  </a:cubicBezTo>
                  <a:cubicBezTo>
                    <a:pt x="64" y="320"/>
                    <a:pt x="81" y="306"/>
                    <a:pt x="81" y="282"/>
                  </a:cubicBezTo>
                  <a:cubicBezTo>
                    <a:pt x="81" y="257"/>
                    <a:pt x="81" y="257"/>
                    <a:pt x="81" y="257"/>
                  </a:cubicBezTo>
                  <a:cubicBezTo>
                    <a:pt x="44" y="257"/>
                    <a:pt x="44" y="257"/>
                    <a:pt x="44" y="257"/>
                  </a:cubicBezTo>
                  <a:lnTo>
                    <a:pt x="44" y="269"/>
                  </a:lnTo>
                  <a:close/>
                  <a:moveTo>
                    <a:pt x="174" y="261"/>
                  </a:moveTo>
                  <a:cubicBezTo>
                    <a:pt x="174" y="248"/>
                    <a:pt x="174" y="248"/>
                    <a:pt x="174" y="248"/>
                  </a:cubicBezTo>
                  <a:cubicBezTo>
                    <a:pt x="122" y="248"/>
                    <a:pt x="122" y="248"/>
                    <a:pt x="122" y="248"/>
                  </a:cubicBezTo>
                  <a:cubicBezTo>
                    <a:pt x="122" y="207"/>
                    <a:pt x="122" y="207"/>
                    <a:pt x="122" y="207"/>
                  </a:cubicBezTo>
                  <a:cubicBezTo>
                    <a:pt x="179" y="207"/>
                    <a:pt x="179" y="207"/>
                    <a:pt x="179" y="207"/>
                  </a:cubicBezTo>
                  <a:cubicBezTo>
                    <a:pt x="179" y="194"/>
                    <a:pt x="179" y="194"/>
                    <a:pt x="179" y="194"/>
                  </a:cubicBezTo>
                  <a:cubicBezTo>
                    <a:pt x="108" y="194"/>
                    <a:pt x="108" y="194"/>
                    <a:pt x="108" y="194"/>
                  </a:cubicBezTo>
                  <a:cubicBezTo>
                    <a:pt x="108" y="318"/>
                    <a:pt x="108" y="318"/>
                    <a:pt x="108" y="318"/>
                  </a:cubicBezTo>
                  <a:cubicBezTo>
                    <a:pt x="180" y="318"/>
                    <a:pt x="180" y="318"/>
                    <a:pt x="180" y="318"/>
                  </a:cubicBezTo>
                  <a:cubicBezTo>
                    <a:pt x="180" y="305"/>
                    <a:pt x="180" y="305"/>
                    <a:pt x="180" y="305"/>
                  </a:cubicBezTo>
                  <a:cubicBezTo>
                    <a:pt x="122" y="305"/>
                    <a:pt x="122" y="305"/>
                    <a:pt x="122" y="305"/>
                  </a:cubicBezTo>
                  <a:cubicBezTo>
                    <a:pt x="122" y="261"/>
                    <a:pt x="122" y="261"/>
                    <a:pt x="122" y="261"/>
                  </a:cubicBezTo>
                  <a:lnTo>
                    <a:pt x="174" y="261"/>
                  </a:lnTo>
                  <a:close/>
                  <a:moveTo>
                    <a:pt x="284" y="232"/>
                  </a:moveTo>
                  <a:cubicBezTo>
                    <a:pt x="284" y="207"/>
                    <a:pt x="267" y="192"/>
                    <a:pt x="243" y="192"/>
                  </a:cubicBezTo>
                  <a:cubicBezTo>
                    <a:pt x="218" y="192"/>
                    <a:pt x="202" y="207"/>
                    <a:pt x="202" y="232"/>
                  </a:cubicBezTo>
                  <a:cubicBezTo>
                    <a:pt x="202" y="280"/>
                    <a:pt x="202" y="280"/>
                    <a:pt x="202" y="280"/>
                  </a:cubicBezTo>
                  <a:cubicBezTo>
                    <a:pt x="202" y="305"/>
                    <a:pt x="218" y="320"/>
                    <a:pt x="243" y="320"/>
                  </a:cubicBezTo>
                  <a:cubicBezTo>
                    <a:pt x="267" y="320"/>
                    <a:pt x="284" y="305"/>
                    <a:pt x="284" y="280"/>
                  </a:cubicBezTo>
                  <a:lnTo>
                    <a:pt x="284" y="232"/>
                  </a:lnTo>
                  <a:close/>
                  <a:moveTo>
                    <a:pt x="216" y="231"/>
                  </a:moveTo>
                  <a:cubicBezTo>
                    <a:pt x="216" y="216"/>
                    <a:pt x="226" y="205"/>
                    <a:pt x="243" y="205"/>
                  </a:cubicBezTo>
                  <a:cubicBezTo>
                    <a:pt x="260" y="205"/>
                    <a:pt x="269" y="216"/>
                    <a:pt x="269" y="231"/>
                  </a:cubicBezTo>
                  <a:cubicBezTo>
                    <a:pt x="269" y="281"/>
                    <a:pt x="269" y="281"/>
                    <a:pt x="269" y="281"/>
                  </a:cubicBezTo>
                  <a:cubicBezTo>
                    <a:pt x="269" y="296"/>
                    <a:pt x="260" y="307"/>
                    <a:pt x="243" y="307"/>
                  </a:cubicBezTo>
                  <a:cubicBezTo>
                    <a:pt x="226" y="307"/>
                    <a:pt x="216" y="296"/>
                    <a:pt x="216" y="281"/>
                  </a:cubicBezTo>
                  <a:lnTo>
                    <a:pt x="216" y="231"/>
                  </a:lnTo>
                  <a:close/>
                  <a:moveTo>
                    <a:pt x="388" y="229"/>
                  </a:moveTo>
                  <a:cubicBezTo>
                    <a:pt x="388" y="227"/>
                    <a:pt x="388" y="227"/>
                    <a:pt x="388" y="227"/>
                  </a:cubicBezTo>
                  <a:cubicBezTo>
                    <a:pt x="388" y="205"/>
                    <a:pt x="372" y="192"/>
                    <a:pt x="349" y="192"/>
                  </a:cubicBezTo>
                  <a:cubicBezTo>
                    <a:pt x="327" y="192"/>
                    <a:pt x="311" y="205"/>
                    <a:pt x="311" y="224"/>
                  </a:cubicBezTo>
                  <a:cubicBezTo>
                    <a:pt x="311" y="240"/>
                    <a:pt x="323" y="250"/>
                    <a:pt x="337" y="255"/>
                  </a:cubicBezTo>
                  <a:cubicBezTo>
                    <a:pt x="355" y="262"/>
                    <a:pt x="355" y="262"/>
                    <a:pt x="355" y="262"/>
                  </a:cubicBezTo>
                  <a:cubicBezTo>
                    <a:pt x="366" y="267"/>
                    <a:pt x="376" y="272"/>
                    <a:pt x="376" y="286"/>
                  </a:cubicBezTo>
                  <a:cubicBezTo>
                    <a:pt x="376" y="298"/>
                    <a:pt x="366" y="308"/>
                    <a:pt x="349" y="308"/>
                  </a:cubicBezTo>
                  <a:cubicBezTo>
                    <a:pt x="333" y="308"/>
                    <a:pt x="323" y="299"/>
                    <a:pt x="323" y="286"/>
                  </a:cubicBezTo>
                  <a:cubicBezTo>
                    <a:pt x="323" y="282"/>
                    <a:pt x="323" y="282"/>
                    <a:pt x="323" y="282"/>
                  </a:cubicBezTo>
                  <a:cubicBezTo>
                    <a:pt x="309" y="282"/>
                    <a:pt x="309" y="282"/>
                    <a:pt x="309" y="282"/>
                  </a:cubicBezTo>
                  <a:cubicBezTo>
                    <a:pt x="309" y="285"/>
                    <a:pt x="309" y="285"/>
                    <a:pt x="309" y="285"/>
                  </a:cubicBezTo>
                  <a:cubicBezTo>
                    <a:pt x="309" y="307"/>
                    <a:pt x="326" y="320"/>
                    <a:pt x="350" y="320"/>
                  </a:cubicBezTo>
                  <a:cubicBezTo>
                    <a:pt x="374" y="320"/>
                    <a:pt x="390" y="306"/>
                    <a:pt x="390" y="284"/>
                  </a:cubicBezTo>
                  <a:cubicBezTo>
                    <a:pt x="390" y="262"/>
                    <a:pt x="374" y="255"/>
                    <a:pt x="360" y="249"/>
                  </a:cubicBezTo>
                  <a:cubicBezTo>
                    <a:pt x="340" y="241"/>
                    <a:pt x="340" y="241"/>
                    <a:pt x="340" y="241"/>
                  </a:cubicBezTo>
                  <a:cubicBezTo>
                    <a:pt x="331" y="238"/>
                    <a:pt x="325" y="231"/>
                    <a:pt x="325" y="223"/>
                  </a:cubicBezTo>
                  <a:cubicBezTo>
                    <a:pt x="325" y="212"/>
                    <a:pt x="334" y="204"/>
                    <a:pt x="349" y="204"/>
                  </a:cubicBezTo>
                  <a:cubicBezTo>
                    <a:pt x="365" y="204"/>
                    <a:pt x="374" y="214"/>
                    <a:pt x="374" y="226"/>
                  </a:cubicBezTo>
                  <a:cubicBezTo>
                    <a:pt x="374" y="229"/>
                    <a:pt x="374" y="229"/>
                    <a:pt x="374" y="229"/>
                  </a:cubicBezTo>
                  <a:lnTo>
                    <a:pt x="388" y="229"/>
                  </a:lnTo>
                  <a:close/>
                  <a:moveTo>
                    <a:pt x="481" y="278"/>
                  </a:moveTo>
                  <a:cubicBezTo>
                    <a:pt x="481" y="283"/>
                    <a:pt x="481" y="283"/>
                    <a:pt x="481" y="283"/>
                  </a:cubicBezTo>
                  <a:cubicBezTo>
                    <a:pt x="481" y="297"/>
                    <a:pt x="472" y="307"/>
                    <a:pt x="455" y="307"/>
                  </a:cubicBezTo>
                  <a:cubicBezTo>
                    <a:pt x="438" y="307"/>
                    <a:pt x="428" y="296"/>
                    <a:pt x="428" y="281"/>
                  </a:cubicBezTo>
                  <a:cubicBezTo>
                    <a:pt x="428" y="231"/>
                    <a:pt x="428" y="231"/>
                    <a:pt x="428" y="231"/>
                  </a:cubicBezTo>
                  <a:cubicBezTo>
                    <a:pt x="428" y="216"/>
                    <a:pt x="438" y="205"/>
                    <a:pt x="455" y="205"/>
                  </a:cubicBezTo>
                  <a:cubicBezTo>
                    <a:pt x="472" y="205"/>
                    <a:pt x="481" y="215"/>
                    <a:pt x="481" y="229"/>
                  </a:cubicBezTo>
                  <a:cubicBezTo>
                    <a:pt x="481" y="232"/>
                    <a:pt x="481" y="232"/>
                    <a:pt x="481" y="232"/>
                  </a:cubicBezTo>
                  <a:cubicBezTo>
                    <a:pt x="495" y="232"/>
                    <a:pt x="495" y="232"/>
                    <a:pt x="495" y="232"/>
                  </a:cubicBezTo>
                  <a:cubicBezTo>
                    <a:pt x="495" y="229"/>
                    <a:pt x="495" y="229"/>
                    <a:pt x="495" y="229"/>
                  </a:cubicBezTo>
                  <a:cubicBezTo>
                    <a:pt x="495" y="206"/>
                    <a:pt x="479" y="192"/>
                    <a:pt x="455" y="192"/>
                  </a:cubicBezTo>
                  <a:cubicBezTo>
                    <a:pt x="430" y="192"/>
                    <a:pt x="414" y="207"/>
                    <a:pt x="414" y="232"/>
                  </a:cubicBezTo>
                  <a:cubicBezTo>
                    <a:pt x="414" y="280"/>
                    <a:pt x="414" y="280"/>
                    <a:pt x="414" y="280"/>
                  </a:cubicBezTo>
                  <a:cubicBezTo>
                    <a:pt x="414" y="305"/>
                    <a:pt x="431" y="320"/>
                    <a:pt x="455" y="320"/>
                  </a:cubicBezTo>
                  <a:cubicBezTo>
                    <a:pt x="479" y="320"/>
                    <a:pt x="495" y="306"/>
                    <a:pt x="495" y="282"/>
                  </a:cubicBezTo>
                  <a:cubicBezTo>
                    <a:pt x="495" y="278"/>
                    <a:pt x="495" y="278"/>
                    <a:pt x="495" y="278"/>
                  </a:cubicBezTo>
                  <a:lnTo>
                    <a:pt x="481" y="278"/>
                  </a:lnTo>
                  <a:close/>
                  <a:moveTo>
                    <a:pt x="539" y="194"/>
                  </a:moveTo>
                  <a:cubicBezTo>
                    <a:pt x="525" y="194"/>
                    <a:pt x="525" y="194"/>
                    <a:pt x="525" y="194"/>
                  </a:cubicBezTo>
                  <a:cubicBezTo>
                    <a:pt x="525" y="318"/>
                    <a:pt x="525" y="318"/>
                    <a:pt x="525" y="318"/>
                  </a:cubicBezTo>
                  <a:cubicBezTo>
                    <a:pt x="539" y="318"/>
                    <a:pt x="539" y="318"/>
                    <a:pt x="539" y="318"/>
                  </a:cubicBezTo>
                  <a:lnTo>
                    <a:pt x="539" y="194"/>
                  </a:lnTo>
                  <a:close/>
                  <a:moveTo>
                    <a:pt x="641" y="261"/>
                  </a:moveTo>
                  <a:cubicBezTo>
                    <a:pt x="641" y="248"/>
                    <a:pt x="641" y="248"/>
                    <a:pt x="641" y="248"/>
                  </a:cubicBezTo>
                  <a:cubicBezTo>
                    <a:pt x="589" y="248"/>
                    <a:pt x="589" y="248"/>
                    <a:pt x="589" y="248"/>
                  </a:cubicBezTo>
                  <a:cubicBezTo>
                    <a:pt x="589" y="207"/>
                    <a:pt x="589" y="207"/>
                    <a:pt x="589" y="207"/>
                  </a:cubicBezTo>
                  <a:cubicBezTo>
                    <a:pt x="646" y="207"/>
                    <a:pt x="646" y="207"/>
                    <a:pt x="646" y="207"/>
                  </a:cubicBezTo>
                  <a:cubicBezTo>
                    <a:pt x="646" y="194"/>
                    <a:pt x="646" y="194"/>
                    <a:pt x="646" y="194"/>
                  </a:cubicBezTo>
                  <a:cubicBezTo>
                    <a:pt x="574" y="194"/>
                    <a:pt x="574" y="194"/>
                    <a:pt x="574" y="194"/>
                  </a:cubicBezTo>
                  <a:cubicBezTo>
                    <a:pt x="574" y="318"/>
                    <a:pt x="574" y="318"/>
                    <a:pt x="574" y="318"/>
                  </a:cubicBezTo>
                  <a:cubicBezTo>
                    <a:pt x="647" y="318"/>
                    <a:pt x="647" y="318"/>
                    <a:pt x="647" y="318"/>
                  </a:cubicBezTo>
                  <a:cubicBezTo>
                    <a:pt x="647" y="305"/>
                    <a:pt x="647" y="305"/>
                    <a:pt x="647" y="305"/>
                  </a:cubicBezTo>
                  <a:cubicBezTo>
                    <a:pt x="589" y="305"/>
                    <a:pt x="589" y="305"/>
                    <a:pt x="589" y="305"/>
                  </a:cubicBezTo>
                  <a:cubicBezTo>
                    <a:pt x="589" y="261"/>
                    <a:pt x="589" y="261"/>
                    <a:pt x="589" y="261"/>
                  </a:cubicBezTo>
                  <a:lnTo>
                    <a:pt x="641" y="261"/>
                  </a:lnTo>
                  <a:close/>
                  <a:moveTo>
                    <a:pt x="755" y="194"/>
                  </a:moveTo>
                  <a:cubicBezTo>
                    <a:pt x="742" y="194"/>
                    <a:pt x="742" y="194"/>
                    <a:pt x="742" y="194"/>
                  </a:cubicBezTo>
                  <a:cubicBezTo>
                    <a:pt x="742" y="289"/>
                    <a:pt x="742" y="289"/>
                    <a:pt x="742" y="289"/>
                  </a:cubicBezTo>
                  <a:cubicBezTo>
                    <a:pt x="689" y="194"/>
                    <a:pt x="689" y="194"/>
                    <a:pt x="689" y="194"/>
                  </a:cubicBezTo>
                  <a:cubicBezTo>
                    <a:pt x="676" y="194"/>
                    <a:pt x="676" y="194"/>
                    <a:pt x="676" y="194"/>
                  </a:cubicBezTo>
                  <a:cubicBezTo>
                    <a:pt x="676" y="318"/>
                    <a:pt x="676" y="318"/>
                    <a:pt x="676" y="318"/>
                  </a:cubicBezTo>
                  <a:cubicBezTo>
                    <a:pt x="689" y="318"/>
                    <a:pt x="689" y="318"/>
                    <a:pt x="689" y="318"/>
                  </a:cubicBezTo>
                  <a:cubicBezTo>
                    <a:pt x="689" y="222"/>
                    <a:pt x="689" y="222"/>
                    <a:pt x="689" y="222"/>
                  </a:cubicBezTo>
                  <a:cubicBezTo>
                    <a:pt x="743" y="318"/>
                    <a:pt x="743" y="318"/>
                    <a:pt x="743" y="318"/>
                  </a:cubicBezTo>
                  <a:cubicBezTo>
                    <a:pt x="755" y="318"/>
                    <a:pt x="755" y="318"/>
                    <a:pt x="755" y="318"/>
                  </a:cubicBezTo>
                  <a:lnTo>
                    <a:pt x="755" y="194"/>
                  </a:lnTo>
                  <a:close/>
                  <a:moveTo>
                    <a:pt x="775" y="207"/>
                  </a:moveTo>
                  <a:cubicBezTo>
                    <a:pt x="808" y="207"/>
                    <a:pt x="808" y="207"/>
                    <a:pt x="808" y="207"/>
                  </a:cubicBezTo>
                  <a:cubicBezTo>
                    <a:pt x="808" y="318"/>
                    <a:pt x="808" y="318"/>
                    <a:pt x="808" y="318"/>
                  </a:cubicBezTo>
                  <a:cubicBezTo>
                    <a:pt x="822" y="318"/>
                    <a:pt x="822" y="318"/>
                    <a:pt x="822" y="318"/>
                  </a:cubicBezTo>
                  <a:cubicBezTo>
                    <a:pt x="822" y="207"/>
                    <a:pt x="822" y="207"/>
                    <a:pt x="822" y="207"/>
                  </a:cubicBezTo>
                  <a:cubicBezTo>
                    <a:pt x="855" y="207"/>
                    <a:pt x="855" y="207"/>
                    <a:pt x="855" y="207"/>
                  </a:cubicBezTo>
                  <a:cubicBezTo>
                    <a:pt x="855" y="194"/>
                    <a:pt x="855" y="194"/>
                    <a:pt x="855" y="194"/>
                  </a:cubicBezTo>
                  <a:cubicBezTo>
                    <a:pt x="775" y="194"/>
                    <a:pt x="775" y="194"/>
                    <a:pt x="775" y="194"/>
                  </a:cubicBezTo>
                  <a:lnTo>
                    <a:pt x="775" y="207"/>
                  </a:lnTo>
                  <a:close/>
                  <a:moveTo>
                    <a:pt x="893" y="194"/>
                  </a:moveTo>
                  <a:cubicBezTo>
                    <a:pt x="878" y="194"/>
                    <a:pt x="878" y="194"/>
                    <a:pt x="878" y="194"/>
                  </a:cubicBezTo>
                  <a:cubicBezTo>
                    <a:pt x="878" y="318"/>
                    <a:pt x="878" y="318"/>
                    <a:pt x="878" y="318"/>
                  </a:cubicBezTo>
                  <a:cubicBezTo>
                    <a:pt x="893" y="318"/>
                    <a:pt x="893" y="318"/>
                    <a:pt x="893" y="318"/>
                  </a:cubicBezTo>
                  <a:lnTo>
                    <a:pt x="893" y="194"/>
                  </a:lnTo>
                  <a:close/>
                  <a:moveTo>
                    <a:pt x="1000" y="229"/>
                  </a:moveTo>
                  <a:cubicBezTo>
                    <a:pt x="1000" y="227"/>
                    <a:pt x="1000" y="227"/>
                    <a:pt x="1000" y="227"/>
                  </a:cubicBezTo>
                  <a:cubicBezTo>
                    <a:pt x="1000" y="205"/>
                    <a:pt x="985" y="192"/>
                    <a:pt x="962" y="192"/>
                  </a:cubicBezTo>
                  <a:cubicBezTo>
                    <a:pt x="939" y="192"/>
                    <a:pt x="924" y="205"/>
                    <a:pt x="924" y="224"/>
                  </a:cubicBezTo>
                  <a:cubicBezTo>
                    <a:pt x="924" y="240"/>
                    <a:pt x="935" y="250"/>
                    <a:pt x="949" y="255"/>
                  </a:cubicBezTo>
                  <a:cubicBezTo>
                    <a:pt x="967" y="262"/>
                    <a:pt x="967" y="262"/>
                    <a:pt x="967" y="262"/>
                  </a:cubicBezTo>
                  <a:cubicBezTo>
                    <a:pt x="979" y="267"/>
                    <a:pt x="988" y="272"/>
                    <a:pt x="988" y="286"/>
                  </a:cubicBezTo>
                  <a:cubicBezTo>
                    <a:pt x="988" y="298"/>
                    <a:pt x="979" y="308"/>
                    <a:pt x="962" y="308"/>
                  </a:cubicBezTo>
                  <a:cubicBezTo>
                    <a:pt x="945" y="308"/>
                    <a:pt x="935" y="299"/>
                    <a:pt x="935" y="286"/>
                  </a:cubicBezTo>
                  <a:cubicBezTo>
                    <a:pt x="935" y="282"/>
                    <a:pt x="935" y="282"/>
                    <a:pt x="935" y="282"/>
                  </a:cubicBezTo>
                  <a:cubicBezTo>
                    <a:pt x="921" y="282"/>
                    <a:pt x="921" y="282"/>
                    <a:pt x="921" y="282"/>
                  </a:cubicBezTo>
                  <a:cubicBezTo>
                    <a:pt x="921" y="285"/>
                    <a:pt x="921" y="285"/>
                    <a:pt x="921" y="285"/>
                  </a:cubicBezTo>
                  <a:cubicBezTo>
                    <a:pt x="921" y="307"/>
                    <a:pt x="938" y="320"/>
                    <a:pt x="962" y="320"/>
                  </a:cubicBezTo>
                  <a:cubicBezTo>
                    <a:pt x="986" y="320"/>
                    <a:pt x="1003" y="306"/>
                    <a:pt x="1003" y="284"/>
                  </a:cubicBezTo>
                  <a:cubicBezTo>
                    <a:pt x="1003" y="262"/>
                    <a:pt x="987" y="255"/>
                    <a:pt x="972" y="249"/>
                  </a:cubicBezTo>
                  <a:cubicBezTo>
                    <a:pt x="952" y="241"/>
                    <a:pt x="952" y="241"/>
                    <a:pt x="952" y="241"/>
                  </a:cubicBezTo>
                  <a:cubicBezTo>
                    <a:pt x="944" y="238"/>
                    <a:pt x="938" y="231"/>
                    <a:pt x="938" y="223"/>
                  </a:cubicBezTo>
                  <a:cubicBezTo>
                    <a:pt x="938" y="212"/>
                    <a:pt x="946" y="204"/>
                    <a:pt x="962" y="204"/>
                  </a:cubicBezTo>
                  <a:cubicBezTo>
                    <a:pt x="977" y="204"/>
                    <a:pt x="986" y="214"/>
                    <a:pt x="986" y="226"/>
                  </a:cubicBezTo>
                  <a:cubicBezTo>
                    <a:pt x="986" y="229"/>
                    <a:pt x="986" y="229"/>
                    <a:pt x="986" y="229"/>
                  </a:cubicBezTo>
                  <a:lnTo>
                    <a:pt x="1000" y="229"/>
                  </a:lnTo>
                  <a:close/>
                  <a:moveTo>
                    <a:pt x="1013" y="207"/>
                  </a:moveTo>
                  <a:cubicBezTo>
                    <a:pt x="1046" y="207"/>
                    <a:pt x="1046" y="207"/>
                    <a:pt x="1046" y="207"/>
                  </a:cubicBezTo>
                  <a:cubicBezTo>
                    <a:pt x="1046" y="318"/>
                    <a:pt x="1046" y="318"/>
                    <a:pt x="1046" y="318"/>
                  </a:cubicBezTo>
                  <a:cubicBezTo>
                    <a:pt x="1060" y="318"/>
                    <a:pt x="1060" y="318"/>
                    <a:pt x="1060" y="318"/>
                  </a:cubicBezTo>
                  <a:cubicBezTo>
                    <a:pt x="1060" y="207"/>
                    <a:pt x="1060" y="207"/>
                    <a:pt x="1060" y="207"/>
                  </a:cubicBezTo>
                  <a:cubicBezTo>
                    <a:pt x="1093" y="207"/>
                    <a:pt x="1093" y="207"/>
                    <a:pt x="1093" y="207"/>
                  </a:cubicBezTo>
                  <a:cubicBezTo>
                    <a:pt x="1093" y="194"/>
                    <a:pt x="1093" y="194"/>
                    <a:pt x="1093" y="194"/>
                  </a:cubicBezTo>
                  <a:cubicBezTo>
                    <a:pt x="1013" y="194"/>
                    <a:pt x="1013" y="194"/>
                    <a:pt x="1013" y="194"/>
                  </a:cubicBezTo>
                  <a:lnTo>
                    <a:pt x="1013" y="207"/>
                  </a:lnTo>
                  <a:close/>
                  <a:moveTo>
                    <a:pt x="1182" y="229"/>
                  </a:moveTo>
                  <a:cubicBezTo>
                    <a:pt x="1182" y="227"/>
                    <a:pt x="1182" y="227"/>
                    <a:pt x="1182" y="227"/>
                  </a:cubicBezTo>
                  <a:cubicBezTo>
                    <a:pt x="1182" y="205"/>
                    <a:pt x="1166" y="192"/>
                    <a:pt x="1143" y="192"/>
                  </a:cubicBezTo>
                  <a:cubicBezTo>
                    <a:pt x="1120" y="192"/>
                    <a:pt x="1105" y="205"/>
                    <a:pt x="1105" y="224"/>
                  </a:cubicBezTo>
                  <a:cubicBezTo>
                    <a:pt x="1105" y="240"/>
                    <a:pt x="1117" y="250"/>
                    <a:pt x="1131" y="255"/>
                  </a:cubicBezTo>
                  <a:cubicBezTo>
                    <a:pt x="1149" y="262"/>
                    <a:pt x="1149" y="262"/>
                    <a:pt x="1149" y="262"/>
                  </a:cubicBezTo>
                  <a:cubicBezTo>
                    <a:pt x="1160" y="267"/>
                    <a:pt x="1170" y="272"/>
                    <a:pt x="1170" y="286"/>
                  </a:cubicBezTo>
                  <a:cubicBezTo>
                    <a:pt x="1170" y="298"/>
                    <a:pt x="1160" y="308"/>
                    <a:pt x="1143" y="308"/>
                  </a:cubicBezTo>
                  <a:cubicBezTo>
                    <a:pt x="1127" y="308"/>
                    <a:pt x="1117" y="299"/>
                    <a:pt x="1117" y="286"/>
                  </a:cubicBezTo>
                  <a:cubicBezTo>
                    <a:pt x="1117" y="282"/>
                    <a:pt x="1117" y="282"/>
                    <a:pt x="1117" y="282"/>
                  </a:cubicBezTo>
                  <a:cubicBezTo>
                    <a:pt x="1103" y="282"/>
                    <a:pt x="1103" y="282"/>
                    <a:pt x="1103" y="282"/>
                  </a:cubicBezTo>
                  <a:cubicBezTo>
                    <a:pt x="1103" y="285"/>
                    <a:pt x="1103" y="285"/>
                    <a:pt x="1103" y="285"/>
                  </a:cubicBezTo>
                  <a:cubicBezTo>
                    <a:pt x="1103" y="307"/>
                    <a:pt x="1119" y="320"/>
                    <a:pt x="1143" y="320"/>
                  </a:cubicBezTo>
                  <a:cubicBezTo>
                    <a:pt x="1168" y="320"/>
                    <a:pt x="1184" y="306"/>
                    <a:pt x="1184" y="284"/>
                  </a:cubicBezTo>
                  <a:cubicBezTo>
                    <a:pt x="1184" y="262"/>
                    <a:pt x="1168" y="255"/>
                    <a:pt x="1154" y="249"/>
                  </a:cubicBezTo>
                  <a:cubicBezTo>
                    <a:pt x="1133" y="241"/>
                    <a:pt x="1133" y="241"/>
                    <a:pt x="1133" y="241"/>
                  </a:cubicBezTo>
                  <a:cubicBezTo>
                    <a:pt x="1125" y="238"/>
                    <a:pt x="1119" y="231"/>
                    <a:pt x="1119" y="223"/>
                  </a:cubicBezTo>
                  <a:cubicBezTo>
                    <a:pt x="1119" y="212"/>
                    <a:pt x="1128" y="204"/>
                    <a:pt x="1143" y="204"/>
                  </a:cubicBezTo>
                  <a:cubicBezTo>
                    <a:pt x="1159" y="204"/>
                    <a:pt x="1168" y="214"/>
                    <a:pt x="1168" y="226"/>
                  </a:cubicBezTo>
                  <a:cubicBezTo>
                    <a:pt x="1168" y="229"/>
                    <a:pt x="1168" y="229"/>
                    <a:pt x="1168" y="229"/>
                  </a:cubicBezTo>
                  <a:lnTo>
                    <a:pt x="1182" y="229"/>
                  </a:lnTo>
                  <a:close/>
                  <a:moveTo>
                    <a:pt x="3" y="461"/>
                  </a:moveTo>
                  <a:cubicBezTo>
                    <a:pt x="29" y="461"/>
                    <a:pt x="29" y="461"/>
                    <a:pt x="29" y="461"/>
                  </a:cubicBezTo>
                  <a:cubicBezTo>
                    <a:pt x="42" y="461"/>
                    <a:pt x="51" y="453"/>
                    <a:pt x="51" y="441"/>
                  </a:cubicBezTo>
                  <a:cubicBezTo>
                    <a:pt x="51" y="432"/>
                    <a:pt x="46" y="426"/>
                    <a:pt x="38" y="423"/>
                  </a:cubicBezTo>
                  <a:cubicBezTo>
                    <a:pt x="38" y="423"/>
                    <a:pt x="38" y="423"/>
                    <a:pt x="38" y="423"/>
                  </a:cubicBezTo>
                  <a:cubicBezTo>
                    <a:pt x="45" y="420"/>
                    <a:pt x="49" y="415"/>
                    <a:pt x="49" y="406"/>
                  </a:cubicBezTo>
                  <a:cubicBezTo>
                    <a:pt x="49" y="395"/>
                    <a:pt x="40" y="387"/>
                    <a:pt x="27" y="387"/>
                  </a:cubicBezTo>
                  <a:cubicBezTo>
                    <a:pt x="3" y="387"/>
                    <a:pt x="3" y="387"/>
                    <a:pt x="3" y="387"/>
                  </a:cubicBezTo>
                  <a:lnTo>
                    <a:pt x="3" y="461"/>
                  </a:lnTo>
                  <a:close/>
                  <a:moveTo>
                    <a:pt x="26" y="395"/>
                  </a:moveTo>
                  <a:cubicBezTo>
                    <a:pt x="35" y="395"/>
                    <a:pt x="40" y="399"/>
                    <a:pt x="40" y="407"/>
                  </a:cubicBezTo>
                  <a:cubicBezTo>
                    <a:pt x="40" y="415"/>
                    <a:pt x="35" y="420"/>
                    <a:pt x="26" y="420"/>
                  </a:cubicBezTo>
                  <a:cubicBezTo>
                    <a:pt x="11" y="420"/>
                    <a:pt x="11" y="420"/>
                    <a:pt x="11" y="420"/>
                  </a:cubicBezTo>
                  <a:cubicBezTo>
                    <a:pt x="11" y="395"/>
                    <a:pt x="11" y="395"/>
                    <a:pt x="11" y="395"/>
                  </a:cubicBezTo>
                  <a:lnTo>
                    <a:pt x="26" y="395"/>
                  </a:lnTo>
                  <a:close/>
                  <a:moveTo>
                    <a:pt x="28" y="427"/>
                  </a:moveTo>
                  <a:cubicBezTo>
                    <a:pt x="37" y="427"/>
                    <a:pt x="42" y="432"/>
                    <a:pt x="42" y="441"/>
                  </a:cubicBezTo>
                  <a:cubicBezTo>
                    <a:pt x="42" y="449"/>
                    <a:pt x="37" y="454"/>
                    <a:pt x="28" y="454"/>
                  </a:cubicBezTo>
                  <a:cubicBezTo>
                    <a:pt x="11" y="454"/>
                    <a:pt x="11" y="454"/>
                    <a:pt x="11" y="454"/>
                  </a:cubicBezTo>
                  <a:cubicBezTo>
                    <a:pt x="11" y="427"/>
                    <a:pt x="11" y="427"/>
                    <a:pt x="11" y="427"/>
                  </a:cubicBezTo>
                  <a:lnTo>
                    <a:pt x="28" y="427"/>
                  </a:lnTo>
                  <a:close/>
                  <a:moveTo>
                    <a:pt x="116" y="461"/>
                  </a:moveTo>
                  <a:cubicBezTo>
                    <a:pt x="103" y="430"/>
                    <a:pt x="103" y="430"/>
                    <a:pt x="103" y="430"/>
                  </a:cubicBezTo>
                  <a:cubicBezTo>
                    <a:pt x="111" y="427"/>
                    <a:pt x="116" y="419"/>
                    <a:pt x="116" y="409"/>
                  </a:cubicBezTo>
                  <a:cubicBezTo>
                    <a:pt x="116" y="396"/>
                    <a:pt x="106" y="387"/>
                    <a:pt x="92" y="387"/>
                  </a:cubicBezTo>
                  <a:cubicBezTo>
                    <a:pt x="69" y="387"/>
                    <a:pt x="69" y="387"/>
                    <a:pt x="69" y="387"/>
                  </a:cubicBezTo>
                  <a:cubicBezTo>
                    <a:pt x="69" y="461"/>
                    <a:pt x="69" y="461"/>
                    <a:pt x="69" y="461"/>
                  </a:cubicBezTo>
                  <a:cubicBezTo>
                    <a:pt x="77" y="461"/>
                    <a:pt x="77" y="461"/>
                    <a:pt x="77" y="461"/>
                  </a:cubicBezTo>
                  <a:cubicBezTo>
                    <a:pt x="77" y="432"/>
                    <a:pt x="77" y="432"/>
                    <a:pt x="77" y="432"/>
                  </a:cubicBezTo>
                  <a:cubicBezTo>
                    <a:pt x="91" y="432"/>
                    <a:pt x="91" y="432"/>
                    <a:pt x="91" y="432"/>
                  </a:cubicBezTo>
                  <a:cubicBezTo>
                    <a:pt x="92" y="432"/>
                    <a:pt x="93" y="432"/>
                    <a:pt x="94" y="432"/>
                  </a:cubicBezTo>
                  <a:cubicBezTo>
                    <a:pt x="107" y="461"/>
                    <a:pt x="107" y="461"/>
                    <a:pt x="107" y="461"/>
                  </a:cubicBezTo>
                  <a:lnTo>
                    <a:pt x="116" y="461"/>
                  </a:lnTo>
                  <a:close/>
                  <a:moveTo>
                    <a:pt x="91" y="395"/>
                  </a:moveTo>
                  <a:cubicBezTo>
                    <a:pt x="101" y="395"/>
                    <a:pt x="108" y="401"/>
                    <a:pt x="108" y="409"/>
                  </a:cubicBezTo>
                  <a:cubicBezTo>
                    <a:pt x="108" y="419"/>
                    <a:pt x="101" y="425"/>
                    <a:pt x="91" y="425"/>
                  </a:cubicBezTo>
                  <a:cubicBezTo>
                    <a:pt x="77" y="425"/>
                    <a:pt x="77" y="425"/>
                    <a:pt x="77" y="425"/>
                  </a:cubicBezTo>
                  <a:cubicBezTo>
                    <a:pt x="77" y="395"/>
                    <a:pt x="77" y="395"/>
                    <a:pt x="77" y="395"/>
                  </a:cubicBezTo>
                  <a:lnTo>
                    <a:pt x="91" y="395"/>
                  </a:lnTo>
                  <a:close/>
                  <a:moveTo>
                    <a:pt x="144" y="387"/>
                  </a:moveTo>
                  <a:cubicBezTo>
                    <a:pt x="136" y="387"/>
                    <a:pt x="136" y="387"/>
                    <a:pt x="136" y="387"/>
                  </a:cubicBezTo>
                  <a:cubicBezTo>
                    <a:pt x="136" y="461"/>
                    <a:pt x="136" y="461"/>
                    <a:pt x="136" y="461"/>
                  </a:cubicBezTo>
                  <a:cubicBezTo>
                    <a:pt x="144" y="461"/>
                    <a:pt x="144" y="461"/>
                    <a:pt x="144" y="461"/>
                  </a:cubicBezTo>
                  <a:lnTo>
                    <a:pt x="144" y="387"/>
                  </a:lnTo>
                  <a:close/>
                  <a:moveTo>
                    <a:pt x="159" y="395"/>
                  </a:moveTo>
                  <a:cubicBezTo>
                    <a:pt x="179" y="395"/>
                    <a:pt x="179" y="395"/>
                    <a:pt x="179" y="395"/>
                  </a:cubicBezTo>
                  <a:cubicBezTo>
                    <a:pt x="179" y="461"/>
                    <a:pt x="179" y="461"/>
                    <a:pt x="179" y="461"/>
                  </a:cubicBezTo>
                  <a:cubicBezTo>
                    <a:pt x="187" y="461"/>
                    <a:pt x="187" y="461"/>
                    <a:pt x="187" y="461"/>
                  </a:cubicBezTo>
                  <a:cubicBezTo>
                    <a:pt x="187" y="395"/>
                    <a:pt x="187" y="395"/>
                    <a:pt x="187" y="395"/>
                  </a:cubicBezTo>
                  <a:cubicBezTo>
                    <a:pt x="207" y="395"/>
                    <a:pt x="207" y="395"/>
                    <a:pt x="207" y="395"/>
                  </a:cubicBezTo>
                  <a:cubicBezTo>
                    <a:pt x="207" y="387"/>
                    <a:pt x="207" y="387"/>
                    <a:pt x="207" y="387"/>
                  </a:cubicBezTo>
                  <a:cubicBezTo>
                    <a:pt x="159" y="387"/>
                    <a:pt x="159" y="387"/>
                    <a:pt x="159" y="387"/>
                  </a:cubicBezTo>
                  <a:lnTo>
                    <a:pt x="159" y="395"/>
                  </a:lnTo>
                  <a:close/>
                  <a:moveTo>
                    <a:pt x="230" y="387"/>
                  </a:moveTo>
                  <a:cubicBezTo>
                    <a:pt x="221" y="387"/>
                    <a:pt x="221" y="387"/>
                    <a:pt x="221" y="387"/>
                  </a:cubicBezTo>
                  <a:cubicBezTo>
                    <a:pt x="221" y="461"/>
                    <a:pt x="221" y="461"/>
                    <a:pt x="221" y="461"/>
                  </a:cubicBezTo>
                  <a:cubicBezTo>
                    <a:pt x="230" y="461"/>
                    <a:pt x="230" y="461"/>
                    <a:pt x="230" y="461"/>
                  </a:cubicBezTo>
                  <a:lnTo>
                    <a:pt x="230" y="387"/>
                  </a:lnTo>
                  <a:close/>
                  <a:moveTo>
                    <a:pt x="295" y="408"/>
                  </a:moveTo>
                  <a:cubicBezTo>
                    <a:pt x="295" y="407"/>
                    <a:pt x="295" y="407"/>
                    <a:pt x="295" y="407"/>
                  </a:cubicBezTo>
                  <a:cubicBezTo>
                    <a:pt x="295" y="394"/>
                    <a:pt x="285" y="386"/>
                    <a:pt x="272" y="386"/>
                  </a:cubicBezTo>
                  <a:cubicBezTo>
                    <a:pt x="258" y="386"/>
                    <a:pt x="249" y="394"/>
                    <a:pt x="249" y="405"/>
                  </a:cubicBezTo>
                  <a:cubicBezTo>
                    <a:pt x="249" y="415"/>
                    <a:pt x="256" y="420"/>
                    <a:pt x="265" y="424"/>
                  </a:cubicBezTo>
                  <a:cubicBezTo>
                    <a:pt x="275" y="428"/>
                    <a:pt x="275" y="428"/>
                    <a:pt x="275" y="428"/>
                  </a:cubicBezTo>
                  <a:cubicBezTo>
                    <a:pt x="282" y="431"/>
                    <a:pt x="288" y="434"/>
                    <a:pt x="288" y="442"/>
                  </a:cubicBezTo>
                  <a:cubicBezTo>
                    <a:pt x="288" y="449"/>
                    <a:pt x="282" y="455"/>
                    <a:pt x="272" y="455"/>
                  </a:cubicBezTo>
                  <a:cubicBezTo>
                    <a:pt x="262" y="455"/>
                    <a:pt x="256" y="449"/>
                    <a:pt x="256" y="442"/>
                  </a:cubicBezTo>
                  <a:cubicBezTo>
                    <a:pt x="256" y="440"/>
                    <a:pt x="256" y="440"/>
                    <a:pt x="256" y="440"/>
                  </a:cubicBezTo>
                  <a:cubicBezTo>
                    <a:pt x="248" y="440"/>
                    <a:pt x="248" y="440"/>
                    <a:pt x="248" y="440"/>
                  </a:cubicBezTo>
                  <a:cubicBezTo>
                    <a:pt x="248" y="441"/>
                    <a:pt x="248" y="441"/>
                    <a:pt x="248" y="441"/>
                  </a:cubicBezTo>
                  <a:cubicBezTo>
                    <a:pt x="248" y="454"/>
                    <a:pt x="258" y="462"/>
                    <a:pt x="272" y="462"/>
                  </a:cubicBezTo>
                  <a:cubicBezTo>
                    <a:pt x="286" y="462"/>
                    <a:pt x="296" y="454"/>
                    <a:pt x="296" y="441"/>
                  </a:cubicBezTo>
                  <a:cubicBezTo>
                    <a:pt x="296" y="428"/>
                    <a:pt x="287" y="424"/>
                    <a:pt x="278" y="420"/>
                  </a:cubicBezTo>
                  <a:cubicBezTo>
                    <a:pt x="266" y="415"/>
                    <a:pt x="266" y="415"/>
                    <a:pt x="266" y="415"/>
                  </a:cubicBezTo>
                  <a:cubicBezTo>
                    <a:pt x="261" y="413"/>
                    <a:pt x="258" y="410"/>
                    <a:pt x="258" y="405"/>
                  </a:cubicBezTo>
                  <a:cubicBezTo>
                    <a:pt x="258" y="398"/>
                    <a:pt x="263" y="393"/>
                    <a:pt x="272" y="393"/>
                  </a:cubicBezTo>
                  <a:cubicBezTo>
                    <a:pt x="281" y="393"/>
                    <a:pt x="286" y="399"/>
                    <a:pt x="286" y="407"/>
                  </a:cubicBezTo>
                  <a:cubicBezTo>
                    <a:pt x="286" y="408"/>
                    <a:pt x="286" y="408"/>
                    <a:pt x="286" y="408"/>
                  </a:cubicBezTo>
                  <a:lnTo>
                    <a:pt x="295" y="408"/>
                  </a:lnTo>
                  <a:close/>
                  <a:moveTo>
                    <a:pt x="362" y="387"/>
                  </a:moveTo>
                  <a:cubicBezTo>
                    <a:pt x="353" y="387"/>
                    <a:pt x="353" y="387"/>
                    <a:pt x="353" y="387"/>
                  </a:cubicBezTo>
                  <a:cubicBezTo>
                    <a:pt x="353" y="420"/>
                    <a:pt x="353" y="420"/>
                    <a:pt x="353" y="420"/>
                  </a:cubicBezTo>
                  <a:cubicBezTo>
                    <a:pt x="323" y="420"/>
                    <a:pt x="323" y="420"/>
                    <a:pt x="323" y="420"/>
                  </a:cubicBezTo>
                  <a:cubicBezTo>
                    <a:pt x="323" y="387"/>
                    <a:pt x="323" y="387"/>
                    <a:pt x="323" y="387"/>
                  </a:cubicBezTo>
                  <a:cubicBezTo>
                    <a:pt x="314" y="387"/>
                    <a:pt x="314" y="387"/>
                    <a:pt x="314" y="387"/>
                  </a:cubicBezTo>
                  <a:cubicBezTo>
                    <a:pt x="314" y="461"/>
                    <a:pt x="314" y="461"/>
                    <a:pt x="314" y="461"/>
                  </a:cubicBezTo>
                  <a:cubicBezTo>
                    <a:pt x="323" y="461"/>
                    <a:pt x="323" y="461"/>
                    <a:pt x="323" y="461"/>
                  </a:cubicBezTo>
                  <a:cubicBezTo>
                    <a:pt x="323" y="427"/>
                    <a:pt x="323" y="427"/>
                    <a:pt x="323" y="427"/>
                  </a:cubicBezTo>
                  <a:cubicBezTo>
                    <a:pt x="353" y="427"/>
                    <a:pt x="353" y="427"/>
                    <a:pt x="353" y="427"/>
                  </a:cubicBezTo>
                  <a:cubicBezTo>
                    <a:pt x="353" y="461"/>
                    <a:pt x="353" y="461"/>
                    <a:pt x="353" y="461"/>
                  </a:cubicBezTo>
                  <a:cubicBezTo>
                    <a:pt x="362" y="461"/>
                    <a:pt x="362" y="461"/>
                    <a:pt x="362" y="461"/>
                  </a:cubicBezTo>
                  <a:lnTo>
                    <a:pt x="362" y="387"/>
                  </a:lnTo>
                  <a:close/>
                  <a:moveTo>
                    <a:pt x="448" y="438"/>
                  </a:moveTo>
                  <a:cubicBezTo>
                    <a:pt x="448" y="440"/>
                    <a:pt x="448" y="440"/>
                    <a:pt x="448" y="440"/>
                  </a:cubicBezTo>
                  <a:cubicBezTo>
                    <a:pt x="448" y="448"/>
                    <a:pt x="443" y="454"/>
                    <a:pt x="433" y="454"/>
                  </a:cubicBezTo>
                  <a:cubicBezTo>
                    <a:pt x="423" y="454"/>
                    <a:pt x="417" y="448"/>
                    <a:pt x="417" y="439"/>
                  </a:cubicBezTo>
                  <a:cubicBezTo>
                    <a:pt x="417" y="410"/>
                    <a:pt x="417" y="410"/>
                    <a:pt x="417" y="410"/>
                  </a:cubicBezTo>
                  <a:cubicBezTo>
                    <a:pt x="417" y="401"/>
                    <a:pt x="423" y="394"/>
                    <a:pt x="433" y="394"/>
                  </a:cubicBezTo>
                  <a:cubicBezTo>
                    <a:pt x="443" y="394"/>
                    <a:pt x="448" y="400"/>
                    <a:pt x="448" y="408"/>
                  </a:cubicBezTo>
                  <a:cubicBezTo>
                    <a:pt x="448" y="410"/>
                    <a:pt x="448" y="410"/>
                    <a:pt x="448" y="410"/>
                  </a:cubicBezTo>
                  <a:cubicBezTo>
                    <a:pt x="457" y="410"/>
                    <a:pt x="457" y="410"/>
                    <a:pt x="457" y="410"/>
                  </a:cubicBezTo>
                  <a:cubicBezTo>
                    <a:pt x="457" y="409"/>
                    <a:pt x="457" y="409"/>
                    <a:pt x="457" y="409"/>
                  </a:cubicBezTo>
                  <a:cubicBezTo>
                    <a:pt x="457" y="395"/>
                    <a:pt x="447" y="386"/>
                    <a:pt x="433" y="386"/>
                  </a:cubicBezTo>
                  <a:cubicBezTo>
                    <a:pt x="418" y="386"/>
                    <a:pt x="409" y="395"/>
                    <a:pt x="409" y="410"/>
                  </a:cubicBezTo>
                  <a:cubicBezTo>
                    <a:pt x="409" y="439"/>
                    <a:pt x="409" y="439"/>
                    <a:pt x="409" y="439"/>
                  </a:cubicBezTo>
                  <a:cubicBezTo>
                    <a:pt x="409" y="453"/>
                    <a:pt x="419" y="462"/>
                    <a:pt x="433" y="462"/>
                  </a:cubicBezTo>
                  <a:cubicBezTo>
                    <a:pt x="447" y="462"/>
                    <a:pt x="457" y="454"/>
                    <a:pt x="457" y="440"/>
                  </a:cubicBezTo>
                  <a:cubicBezTo>
                    <a:pt x="457" y="438"/>
                    <a:pt x="457" y="438"/>
                    <a:pt x="457" y="438"/>
                  </a:cubicBezTo>
                  <a:lnTo>
                    <a:pt x="448" y="438"/>
                  </a:lnTo>
                  <a:close/>
                  <a:moveTo>
                    <a:pt x="519" y="410"/>
                  </a:moveTo>
                  <a:cubicBezTo>
                    <a:pt x="519" y="395"/>
                    <a:pt x="510" y="386"/>
                    <a:pt x="495" y="386"/>
                  </a:cubicBezTo>
                  <a:cubicBezTo>
                    <a:pt x="480" y="386"/>
                    <a:pt x="471" y="395"/>
                    <a:pt x="471" y="410"/>
                  </a:cubicBezTo>
                  <a:cubicBezTo>
                    <a:pt x="471" y="439"/>
                    <a:pt x="471" y="439"/>
                    <a:pt x="471" y="439"/>
                  </a:cubicBezTo>
                  <a:cubicBezTo>
                    <a:pt x="471" y="453"/>
                    <a:pt x="481" y="462"/>
                    <a:pt x="495" y="462"/>
                  </a:cubicBezTo>
                  <a:cubicBezTo>
                    <a:pt x="510" y="462"/>
                    <a:pt x="519" y="453"/>
                    <a:pt x="519" y="439"/>
                  </a:cubicBezTo>
                  <a:lnTo>
                    <a:pt x="519" y="410"/>
                  </a:lnTo>
                  <a:close/>
                  <a:moveTo>
                    <a:pt x="480" y="410"/>
                  </a:moveTo>
                  <a:cubicBezTo>
                    <a:pt x="480" y="401"/>
                    <a:pt x="485" y="394"/>
                    <a:pt x="495" y="394"/>
                  </a:cubicBezTo>
                  <a:cubicBezTo>
                    <a:pt x="505" y="394"/>
                    <a:pt x="511" y="401"/>
                    <a:pt x="511" y="410"/>
                  </a:cubicBezTo>
                  <a:cubicBezTo>
                    <a:pt x="511" y="439"/>
                    <a:pt x="511" y="439"/>
                    <a:pt x="511" y="439"/>
                  </a:cubicBezTo>
                  <a:cubicBezTo>
                    <a:pt x="511" y="448"/>
                    <a:pt x="505" y="454"/>
                    <a:pt x="495" y="454"/>
                  </a:cubicBezTo>
                  <a:cubicBezTo>
                    <a:pt x="485" y="454"/>
                    <a:pt x="480" y="448"/>
                    <a:pt x="480" y="439"/>
                  </a:cubicBezTo>
                  <a:lnTo>
                    <a:pt x="480" y="410"/>
                  </a:lnTo>
                  <a:close/>
                  <a:moveTo>
                    <a:pt x="546" y="387"/>
                  </a:moveTo>
                  <a:cubicBezTo>
                    <a:pt x="537" y="387"/>
                    <a:pt x="537" y="387"/>
                    <a:pt x="537" y="387"/>
                  </a:cubicBezTo>
                  <a:cubicBezTo>
                    <a:pt x="537" y="461"/>
                    <a:pt x="537" y="461"/>
                    <a:pt x="537" y="461"/>
                  </a:cubicBezTo>
                  <a:cubicBezTo>
                    <a:pt x="578" y="461"/>
                    <a:pt x="578" y="461"/>
                    <a:pt x="578" y="461"/>
                  </a:cubicBezTo>
                  <a:cubicBezTo>
                    <a:pt x="578" y="453"/>
                    <a:pt x="578" y="453"/>
                    <a:pt x="578" y="453"/>
                  </a:cubicBezTo>
                  <a:cubicBezTo>
                    <a:pt x="546" y="453"/>
                    <a:pt x="546" y="453"/>
                    <a:pt x="546" y="453"/>
                  </a:cubicBezTo>
                  <a:lnTo>
                    <a:pt x="546" y="387"/>
                  </a:lnTo>
                  <a:close/>
                  <a:moveTo>
                    <a:pt x="627" y="387"/>
                  </a:moveTo>
                  <a:cubicBezTo>
                    <a:pt x="627" y="439"/>
                    <a:pt x="627" y="439"/>
                    <a:pt x="627" y="439"/>
                  </a:cubicBezTo>
                  <a:cubicBezTo>
                    <a:pt x="627" y="448"/>
                    <a:pt x="621" y="454"/>
                    <a:pt x="612" y="454"/>
                  </a:cubicBezTo>
                  <a:cubicBezTo>
                    <a:pt x="602" y="454"/>
                    <a:pt x="596" y="448"/>
                    <a:pt x="596" y="439"/>
                  </a:cubicBezTo>
                  <a:cubicBezTo>
                    <a:pt x="596" y="387"/>
                    <a:pt x="596" y="387"/>
                    <a:pt x="596" y="387"/>
                  </a:cubicBezTo>
                  <a:cubicBezTo>
                    <a:pt x="588" y="387"/>
                    <a:pt x="588" y="387"/>
                    <a:pt x="588" y="387"/>
                  </a:cubicBezTo>
                  <a:cubicBezTo>
                    <a:pt x="588" y="439"/>
                    <a:pt x="588" y="439"/>
                    <a:pt x="588" y="439"/>
                  </a:cubicBezTo>
                  <a:cubicBezTo>
                    <a:pt x="588" y="453"/>
                    <a:pt x="598" y="462"/>
                    <a:pt x="612" y="462"/>
                  </a:cubicBezTo>
                  <a:cubicBezTo>
                    <a:pt x="626" y="462"/>
                    <a:pt x="635" y="453"/>
                    <a:pt x="635" y="439"/>
                  </a:cubicBezTo>
                  <a:cubicBezTo>
                    <a:pt x="635" y="387"/>
                    <a:pt x="635" y="387"/>
                    <a:pt x="635" y="387"/>
                  </a:cubicBezTo>
                  <a:lnTo>
                    <a:pt x="627" y="387"/>
                  </a:lnTo>
                  <a:close/>
                  <a:moveTo>
                    <a:pt x="680" y="437"/>
                  </a:moveTo>
                  <a:cubicBezTo>
                    <a:pt x="685" y="437"/>
                    <a:pt x="685" y="437"/>
                    <a:pt x="685" y="437"/>
                  </a:cubicBezTo>
                  <a:cubicBezTo>
                    <a:pt x="701" y="405"/>
                    <a:pt x="701" y="405"/>
                    <a:pt x="701" y="405"/>
                  </a:cubicBezTo>
                  <a:cubicBezTo>
                    <a:pt x="701" y="461"/>
                    <a:pt x="701" y="461"/>
                    <a:pt x="701" y="461"/>
                  </a:cubicBezTo>
                  <a:cubicBezTo>
                    <a:pt x="709" y="461"/>
                    <a:pt x="709" y="461"/>
                    <a:pt x="709" y="461"/>
                  </a:cubicBezTo>
                  <a:cubicBezTo>
                    <a:pt x="709" y="387"/>
                    <a:pt x="709" y="387"/>
                    <a:pt x="709" y="387"/>
                  </a:cubicBezTo>
                  <a:cubicBezTo>
                    <a:pt x="702" y="387"/>
                    <a:pt x="702" y="387"/>
                    <a:pt x="702" y="387"/>
                  </a:cubicBezTo>
                  <a:cubicBezTo>
                    <a:pt x="682" y="426"/>
                    <a:pt x="682" y="426"/>
                    <a:pt x="682" y="426"/>
                  </a:cubicBezTo>
                  <a:cubicBezTo>
                    <a:pt x="663" y="387"/>
                    <a:pt x="663" y="387"/>
                    <a:pt x="663" y="387"/>
                  </a:cubicBezTo>
                  <a:cubicBezTo>
                    <a:pt x="656" y="387"/>
                    <a:pt x="656" y="387"/>
                    <a:pt x="656" y="387"/>
                  </a:cubicBezTo>
                  <a:cubicBezTo>
                    <a:pt x="656" y="461"/>
                    <a:pt x="656" y="461"/>
                    <a:pt x="656" y="461"/>
                  </a:cubicBezTo>
                  <a:cubicBezTo>
                    <a:pt x="664" y="461"/>
                    <a:pt x="664" y="461"/>
                    <a:pt x="664" y="461"/>
                  </a:cubicBezTo>
                  <a:cubicBezTo>
                    <a:pt x="664" y="405"/>
                    <a:pt x="664" y="405"/>
                    <a:pt x="664" y="405"/>
                  </a:cubicBezTo>
                  <a:lnTo>
                    <a:pt x="680" y="437"/>
                  </a:lnTo>
                  <a:close/>
                  <a:moveTo>
                    <a:pt x="730" y="461"/>
                  </a:moveTo>
                  <a:cubicBezTo>
                    <a:pt x="756" y="461"/>
                    <a:pt x="756" y="461"/>
                    <a:pt x="756" y="461"/>
                  </a:cubicBezTo>
                  <a:cubicBezTo>
                    <a:pt x="769" y="461"/>
                    <a:pt x="778" y="453"/>
                    <a:pt x="778" y="441"/>
                  </a:cubicBezTo>
                  <a:cubicBezTo>
                    <a:pt x="778" y="432"/>
                    <a:pt x="773" y="426"/>
                    <a:pt x="765" y="423"/>
                  </a:cubicBezTo>
                  <a:cubicBezTo>
                    <a:pt x="765" y="423"/>
                    <a:pt x="765" y="423"/>
                    <a:pt x="765" y="423"/>
                  </a:cubicBezTo>
                  <a:cubicBezTo>
                    <a:pt x="772" y="420"/>
                    <a:pt x="776" y="415"/>
                    <a:pt x="776" y="406"/>
                  </a:cubicBezTo>
                  <a:cubicBezTo>
                    <a:pt x="776" y="395"/>
                    <a:pt x="767" y="387"/>
                    <a:pt x="754" y="387"/>
                  </a:cubicBezTo>
                  <a:cubicBezTo>
                    <a:pt x="730" y="387"/>
                    <a:pt x="730" y="387"/>
                    <a:pt x="730" y="387"/>
                  </a:cubicBezTo>
                  <a:lnTo>
                    <a:pt x="730" y="461"/>
                  </a:lnTo>
                  <a:close/>
                  <a:moveTo>
                    <a:pt x="753" y="395"/>
                  </a:moveTo>
                  <a:cubicBezTo>
                    <a:pt x="762" y="395"/>
                    <a:pt x="767" y="399"/>
                    <a:pt x="767" y="407"/>
                  </a:cubicBezTo>
                  <a:cubicBezTo>
                    <a:pt x="767" y="415"/>
                    <a:pt x="762" y="420"/>
                    <a:pt x="753" y="420"/>
                  </a:cubicBezTo>
                  <a:cubicBezTo>
                    <a:pt x="739" y="420"/>
                    <a:pt x="739" y="420"/>
                    <a:pt x="739" y="420"/>
                  </a:cubicBezTo>
                  <a:cubicBezTo>
                    <a:pt x="739" y="395"/>
                    <a:pt x="739" y="395"/>
                    <a:pt x="739" y="395"/>
                  </a:cubicBezTo>
                  <a:lnTo>
                    <a:pt x="753" y="395"/>
                  </a:lnTo>
                  <a:close/>
                  <a:moveTo>
                    <a:pt x="755" y="427"/>
                  </a:moveTo>
                  <a:cubicBezTo>
                    <a:pt x="764" y="427"/>
                    <a:pt x="769" y="432"/>
                    <a:pt x="769" y="441"/>
                  </a:cubicBezTo>
                  <a:cubicBezTo>
                    <a:pt x="769" y="449"/>
                    <a:pt x="764" y="454"/>
                    <a:pt x="755" y="454"/>
                  </a:cubicBezTo>
                  <a:cubicBezTo>
                    <a:pt x="739" y="454"/>
                    <a:pt x="739" y="454"/>
                    <a:pt x="739" y="454"/>
                  </a:cubicBezTo>
                  <a:cubicBezTo>
                    <a:pt x="739" y="427"/>
                    <a:pt x="739" y="427"/>
                    <a:pt x="739" y="427"/>
                  </a:cubicBezTo>
                  <a:lnTo>
                    <a:pt x="755" y="427"/>
                  </a:lnTo>
                  <a:close/>
                  <a:moveTo>
                    <a:pt x="805" y="387"/>
                  </a:moveTo>
                  <a:cubicBezTo>
                    <a:pt x="796" y="387"/>
                    <a:pt x="796" y="387"/>
                    <a:pt x="796" y="387"/>
                  </a:cubicBezTo>
                  <a:cubicBezTo>
                    <a:pt x="796" y="461"/>
                    <a:pt x="796" y="461"/>
                    <a:pt x="796" y="461"/>
                  </a:cubicBezTo>
                  <a:cubicBezTo>
                    <a:pt x="805" y="461"/>
                    <a:pt x="805" y="461"/>
                    <a:pt x="805" y="461"/>
                  </a:cubicBezTo>
                  <a:lnTo>
                    <a:pt x="805" y="387"/>
                  </a:lnTo>
                  <a:close/>
                  <a:moveTo>
                    <a:pt x="828" y="461"/>
                  </a:moveTo>
                  <a:cubicBezTo>
                    <a:pt x="834" y="444"/>
                    <a:pt x="834" y="444"/>
                    <a:pt x="834" y="444"/>
                  </a:cubicBezTo>
                  <a:cubicBezTo>
                    <a:pt x="862" y="444"/>
                    <a:pt x="862" y="444"/>
                    <a:pt x="862" y="444"/>
                  </a:cubicBezTo>
                  <a:cubicBezTo>
                    <a:pt x="867" y="461"/>
                    <a:pt x="867" y="461"/>
                    <a:pt x="867" y="461"/>
                  </a:cubicBezTo>
                  <a:cubicBezTo>
                    <a:pt x="876" y="461"/>
                    <a:pt x="876" y="461"/>
                    <a:pt x="876" y="461"/>
                  </a:cubicBezTo>
                  <a:cubicBezTo>
                    <a:pt x="852" y="387"/>
                    <a:pt x="852" y="387"/>
                    <a:pt x="852" y="387"/>
                  </a:cubicBezTo>
                  <a:cubicBezTo>
                    <a:pt x="844" y="387"/>
                    <a:pt x="844" y="387"/>
                    <a:pt x="844" y="387"/>
                  </a:cubicBezTo>
                  <a:cubicBezTo>
                    <a:pt x="820" y="461"/>
                    <a:pt x="820" y="461"/>
                    <a:pt x="820" y="461"/>
                  </a:cubicBezTo>
                  <a:lnTo>
                    <a:pt x="828" y="461"/>
                  </a:lnTo>
                  <a:close/>
                  <a:moveTo>
                    <a:pt x="848" y="399"/>
                  </a:moveTo>
                  <a:cubicBezTo>
                    <a:pt x="860" y="437"/>
                    <a:pt x="860" y="437"/>
                    <a:pt x="860" y="437"/>
                  </a:cubicBezTo>
                  <a:cubicBezTo>
                    <a:pt x="836" y="437"/>
                    <a:pt x="836" y="437"/>
                    <a:pt x="836" y="437"/>
                  </a:cubicBezTo>
                  <a:lnTo>
                    <a:pt x="848" y="399"/>
                  </a:lnTo>
                  <a:close/>
                </a:path>
              </a:pathLst>
            </a:custGeom>
            <a:solidFill>
              <a:srgbClr val="00BC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sp>
          <p:nvSpPr>
            <p:cNvPr id="76808" name="Freeform 8">
              <a:extLst>
                <a:ext uri="{FF2B5EF4-FFF2-40B4-BE49-F238E27FC236}">
                  <a16:creationId xmlns:a16="http://schemas.microsoft.com/office/drawing/2014/main" id="{2D071395-CE78-44E3-86C4-49E9EA4B5234}"/>
                </a:ext>
              </a:extLst>
            </p:cNvPr>
            <p:cNvSpPr>
              <a:spLocks noEditPoints="1"/>
            </p:cNvSpPr>
            <p:nvPr/>
          </p:nvSpPr>
          <p:spPr bwMode="auto">
            <a:xfrm>
              <a:off x="819150" y="3517900"/>
              <a:ext cx="434975" cy="493713"/>
            </a:xfrm>
            <a:custGeom>
              <a:avLst/>
              <a:gdLst>
                <a:gd name="T0" fmla="*/ 2147483646 w 274"/>
                <a:gd name="T1" fmla="*/ 2147483646 h 311"/>
                <a:gd name="T2" fmla="*/ 2147483646 w 274"/>
                <a:gd name="T3" fmla="*/ 0 h 311"/>
                <a:gd name="T4" fmla="*/ 0 w 274"/>
                <a:gd name="T5" fmla="*/ 2147483646 h 311"/>
                <a:gd name="T6" fmla="*/ 2147483646 w 274"/>
                <a:gd name="T7" fmla="*/ 2147483646 h 311"/>
                <a:gd name="T8" fmla="*/ 2147483646 w 274"/>
                <a:gd name="T9" fmla="*/ 2147483646 h 311"/>
                <a:gd name="T10" fmla="*/ 2147483646 w 274"/>
                <a:gd name="T11" fmla="*/ 2147483646 h 311"/>
                <a:gd name="T12" fmla="*/ 2147483646 w 274"/>
                <a:gd name="T13" fmla="*/ 2147483646 h 311"/>
                <a:gd name="T14" fmla="*/ 2147483646 w 274"/>
                <a:gd name="T15" fmla="*/ 2147483646 h 311"/>
                <a:gd name="T16" fmla="*/ 2147483646 w 274"/>
                <a:gd name="T17" fmla="*/ 2147483646 h 311"/>
                <a:gd name="T18" fmla="*/ 2147483646 w 274"/>
                <a:gd name="T19" fmla="*/ 2147483646 h 311"/>
                <a:gd name="T20" fmla="*/ 2147483646 w 274"/>
                <a:gd name="T21" fmla="*/ 2147483646 h 311"/>
                <a:gd name="T22" fmla="*/ 2147483646 w 274"/>
                <a:gd name="T23" fmla="*/ 2147483646 h 311"/>
                <a:gd name="T24" fmla="*/ 2147483646 w 274"/>
                <a:gd name="T25" fmla="*/ 2147483646 h 311"/>
                <a:gd name="T26" fmla="*/ 2147483646 w 274"/>
                <a:gd name="T27" fmla="*/ 2147483646 h 311"/>
                <a:gd name="T28" fmla="*/ 2147483646 w 274"/>
                <a:gd name="T29" fmla="*/ 2147483646 h 311"/>
                <a:gd name="T30" fmla="*/ 2147483646 w 274"/>
                <a:gd name="T31" fmla="*/ 2147483646 h 311"/>
                <a:gd name="T32" fmla="*/ 2147483646 w 274"/>
                <a:gd name="T33" fmla="*/ 2147483646 h 311"/>
                <a:gd name="T34" fmla="*/ 2147483646 w 274"/>
                <a:gd name="T35" fmla="*/ 2147483646 h 311"/>
                <a:gd name="T36" fmla="*/ 2147483646 w 274"/>
                <a:gd name="T37" fmla="*/ 2147483646 h 311"/>
                <a:gd name="T38" fmla="*/ 2147483646 w 274"/>
                <a:gd name="T39" fmla="*/ 2147483646 h 311"/>
                <a:gd name="T40" fmla="*/ 2147483646 w 274"/>
                <a:gd name="T41" fmla="*/ 2147483646 h 311"/>
                <a:gd name="T42" fmla="*/ 2147483646 w 274"/>
                <a:gd name="T43" fmla="*/ 2147483646 h 311"/>
                <a:gd name="T44" fmla="*/ 2147483646 w 274"/>
                <a:gd name="T45" fmla="*/ 2147483646 h 311"/>
                <a:gd name="T46" fmla="*/ 2147483646 w 274"/>
                <a:gd name="T47" fmla="*/ 2147483646 h 311"/>
                <a:gd name="T48" fmla="*/ 2147483646 w 274"/>
                <a:gd name="T49" fmla="*/ 2147483646 h 311"/>
                <a:gd name="T50" fmla="*/ 2147483646 w 274"/>
                <a:gd name="T51" fmla="*/ 2147483646 h 311"/>
                <a:gd name="T52" fmla="*/ 2147483646 w 274"/>
                <a:gd name="T53" fmla="*/ 2147483646 h 311"/>
                <a:gd name="T54" fmla="*/ 2147483646 w 274"/>
                <a:gd name="T55" fmla="*/ 2147483646 h 311"/>
                <a:gd name="T56" fmla="*/ 2147483646 w 274"/>
                <a:gd name="T57" fmla="*/ 2147483646 h 311"/>
                <a:gd name="T58" fmla="*/ 2147483646 w 274"/>
                <a:gd name="T59" fmla="*/ 2147483646 h 311"/>
                <a:gd name="T60" fmla="*/ 2147483646 w 274"/>
                <a:gd name="T61" fmla="*/ 2147483646 h 311"/>
                <a:gd name="T62" fmla="*/ 2147483646 w 274"/>
                <a:gd name="T63" fmla="*/ 2147483646 h 311"/>
                <a:gd name="T64" fmla="*/ 2147483646 w 274"/>
                <a:gd name="T65" fmla="*/ 2147483646 h 311"/>
                <a:gd name="T66" fmla="*/ 2147483646 w 274"/>
                <a:gd name="T67" fmla="*/ 2147483646 h 311"/>
                <a:gd name="T68" fmla="*/ 2147483646 w 274"/>
                <a:gd name="T69" fmla="*/ 2147483646 h 311"/>
                <a:gd name="T70" fmla="*/ 2147483646 w 274"/>
                <a:gd name="T71" fmla="*/ 2147483646 h 311"/>
                <a:gd name="T72" fmla="*/ 2147483646 w 274"/>
                <a:gd name="T73" fmla="*/ 2147483646 h 311"/>
                <a:gd name="T74" fmla="*/ 2147483646 w 274"/>
                <a:gd name="T75" fmla="*/ 2147483646 h 311"/>
                <a:gd name="T76" fmla="*/ 2147483646 w 274"/>
                <a:gd name="T77" fmla="*/ 2147483646 h 311"/>
                <a:gd name="T78" fmla="*/ 2147483646 w 274"/>
                <a:gd name="T79" fmla="*/ 2147483646 h 311"/>
                <a:gd name="T80" fmla="*/ 2147483646 w 274"/>
                <a:gd name="T81" fmla="*/ 2147483646 h 311"/>
                <a:gd name="T82" fmla="*/ 2147483646 w 274"/>
                <a:gd name="T83" fmla="*/ 2147483646 h 3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4" h="311">
                  <a:moveTo>
                    <a:pt x="274" y="155"/>
                  </a:moveTo>
                  <a:lnTo>
                    <a:pt x="137" y="0"/>
                  </a:lnTo>
                  <a:lnTo>
                    <a:pt x="0" y="155"/>
                  </a:lnTo>
                  <a:lnTo>
                    <a:pt x="137" y="311"/>
                  </a:lnTo>
                  <a:lnTo>
                    <a:pt x="274" y="155"/>
                  </a:lnTo>
                  <a:close/>
                  <a:moveTo>
                    <a:pt x="111" y="258"/>
                  </a:moveTo>
                  <a:lnTo>
                    <a:pt x="164" y="258"/>
                  </a:lnTo>
                  <a:lnTo>
                    <a:pt x="137" y="288"/>
                  </a:lnTo>
                  <a:lnTo>
                    <a:pt x="111" y="258"/>
                  </a:lnTo>
                  <a:close/>
                  <a:moveTo>
                    <a:pt x="183" y="147"/>
                  </a:moveTo>
                  <a:lnTo>
                    <a:pt x="137" y="95"/>
                  </a:lnTo>
                  <a:lnTo>
                    <a:pt x="91" y="147"/>
                  </a:lnTo>
                  <a:lnTo>
                    <a:pt x="69" y="147"/>
                  </a:lnTo>
                  <a:lnTo>
                    <a:pt x="137" y="70"/>
                  </a:lnTo>
                  <a:lnTo>
                    <a:pt x="205" y="147"/>
                  </a:lnTo>
                  <a:lnTo>
                    <a:pt x="183" y="147"/>
                  </a:lnTo>
                  <a:close/>
                  <a:moveTo>
                    <a:pt x="164" y="147"/>
                  </a:moveTo>
                  <a:lnTo>
                    <a:pt x="111" y="147"/>
                  </a:lnTo>
                  <a:lnTo>
                    <a:pt x="137" y="117"/>
                  </a:lnTo>
                  <a:lnTo>
                    <a:pt x="164" y="147"/>
                  </a:lnTo>
                  <a:close/>
                  <a:moveTo>
                    <a:pt x="247" y="162"/>
                  </a:moveTo>
                  <a:lnTo>
                    <a:pt x="232" y="179"/>
                  </a:lnTo>
                  <a:lnTo>
                    <a:pt x="42" y="179"/>
                  </a:lnTo>
                  <a:lnTo>
                    <a:pt x="27" y="162"/>
                  </a:lnTo>
                  <a:lnTo>
                    <a:pt x="247" y="162"/>
                  </a:lnTo>
                  <a:close/>
                  <a:moveTo>
                    <a:pt x="219" y="194"/>
                  </a:moveTo>
                  <a:lnTo>
                    <a:pt x="204" y="211"/>
                  </a:lnTo>
                  <a:lnTo>
                    <a:pt x="70" y="211"/>
                  </a:lnTo>
                  <a:lnTo>
                    <a:pt x="55" y="194"/>
                  </a:lnTo>
                  <a:lnTo>
                    <a:pt x="219" y="194"/>
                  </a:lnTo>
                  <a:close/>
                  <a:moveTo>
                    <a:pt x="191" y="226"/>
                  </a:moveTo>
                  <a:lnTo>
                    <a:pt x="177" y="243"/>
                  </a:lnTo>
                  <a:lnTo>
                    <a:pt x="97" y="243"/>
                  </a:lnTo>
                  <a:lnTo>
                    <a:pt x="83" y="226"/>
                  </a:lnTo>
                  <a:lnTo>
                    <a:pt x="191" y="226"/>
                  </a:lnTo>
                  <a:close/>
                  <a:moveTo>
                    <a:pt x="247" y="147"/>
                  </a:moveTo>
                  <a:lnTo>
                    <a:pt x="225" y="147"/>
                  </a:lnTo>
                  <a:lnTo>
                    <a:pt x="137" y="47"/>
                  </a:lnTo>
                  <a:lnTo>
                    <a:pt x="49" y="147"/>
                  </a:lnTo>
                  <a:lnTo>
                    <a:pt x="27" y="147"/>
                  </a:lnTo>
                  <a:lnTo>
                    <a:pt x="137" y="22"/>
                  </a:lnTo>
                  <a:lnTo>
                    <a:pt x="247" y="1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dirty="0"/>
            </a:p>
          </p:txBody>
        </p:sp>
      </p:gr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B2BD31D7-74CB-49F9-BBCB-0EB356F733C9}"/>
              </a:ext>
            </a:extLst>
          </p:cNvPr>
          <p:cNvSpPr>
            <a:spLocks noGrp="1"/>
          </p:cNvSpPr>
          <p:nvPr>
            <p:ph type="title"/>
          </p:nvPr>
        </p:nvSpPr>
        <p:spPr>
          <a:xfrm>
            <a:off x="925513" y="692150"/>
            <a:ext cx="4187825" cy="760413"/>
          </a:xfrm>
        </p:spPr>
        <p:txBody>
          <a:bodyPr/>
          <a:lstStyle/>
          <a:p>
            <a:r>
              <a:rPr lang="en-US" altLang="en-US" dirty="0"/>
              <a:t>DESIGN YOUR HOME FOR A HAMSTER</a:t>
            </a:r>
          </a:p>
        </p:txBody>
      </p:sp>
      <p:sp>
        <p:nvSpPr>
          <p:cNvPr id="80899" name="Content Placeholder 2">
            <a:extLst>
              <a:ext uri="{FF2B5EF4-FFF2-40B4-BE49-F238E27FC236}">
                <a16:creationId xmlns:a16="http://schemas.microsoft.com/office/drawing/2014/main" id="{0F785FC1-A892-44F4-9DF1-2BD43C4B8A9A}"/>
              </a:ext>
            </a:extLst>
          </p:cNvPr>
          <p:cNvSpPr>
            <a:spLocks noGrp="1"/>
          </p:cNvSpPr>
          <p:nvPr>
            <p:ph idx="1"/>
          </p:nvPr>
        </p:nvSpPr>
        <p:spPr>
          <a:xfrm>
            <a:off x="927100" y="2165350"/>
            <a:ext cx="4205288" cy="2428875"/>
          </a:xfrm>
        </p:spPr>
        <p:txBody>
          <a:bodyPr/>
          <a:lstStyle/>
          <a:p>
            <a:pPr marL="342900" indent="-342900">
              <a:buFont typeface="+mj-lt"/>
              <a:buAutoNum type="arabicPeriod"/>
            </a:pPr>
            <a:r>
              <a:rPr lang="en-US" altLang="en-US" dirty="0"/>
              <a:t>How much space does a hamster need?</a:t>
            </a:r>
          </a:p>
          <a:p>
            <a:pPr marL="342900" indent="-342900">
              <a:buFont typeface="+mj-lt"/>
              <a:buAutoNum type="arabicPeriod"/>
            </a:pPr>
            <a:r>
              <a:rPr lang="en-US" altLang="en-US" dirty="0"/>
              <a:t>What size should the doorway be?</a:t>
            </a:r>
          </a:p>
          <a:p>
            <a:pPr marL="342900" indent="-342900">
              <a:buFont typeface="+mj-lt"/>
              <a:buAutoNum type="arabicPeriod"/>
            </a:pPr>
            <a:r>
              <a:rPr lang="en-US" altLang="en-US" dirty="0"/>
              <a:t>Is there space for the hamster to turn around?</a:t>
            </a:r>
          </a:p>
          <a:p>
            <a:pPr marL="342900" indent="-342900">
              <a:buFont typeface="+mj-lt"/>
              <a:buAutoNum type="arabicPeriod"/>
            </a:pPr>
            <a:r>
              <a:rPr lang="en-US" altLang="en-US" dirty="0"/>
              <a:t>Is there room for a food and water container?</a:t>
            </a:r>
          </a:p>
        </p:txBody>
      </p:sp>
      <p:sp>
        <p:nvSpPr>
          <p:cNvPr id="80900" name="Text Placeholder 3">
            <a:extLst>
              <a:ext uri="{FF2B5EF4-FFF2-40B4-BE49-F238E27FC236}">
                <a16:creationId xmlns:a16="http://schemas.microsoft.com/office/drawing/2014/main" id="{EB2F2B2B-9615-44E0-B32A-D4A244409CC5}"/>
              </a:ext>
            </a:extLst>
          </p:cNvPr>
          <p:cNvSpPr>
            <a:spLocks noGrp="1"/>
          </p:cNvSpPr>
          <p:nvPr>
            <p:ph type="body" sz="quarter" idx="12"/>
          </p:nvPr>
        </p:nvSpPr>
        <p:spPr>
          <a:xfrm>
            <a:off x="922338" y="1627188"/>
            <a:ext cx="4210050" cy="396875"/>
          </a:xfrm>
        </p:spPr>
        <p:txBody>
          <a:bodyPr/>
          <a:lstStyle/>
          <a:p>
            <a:r>
              <a:rPr lang="en-US" altLang="en-US" dirty="0"/>
              <a:t>Time to Design and Build!</a:t>
            </a:r>
          </a:p>
        </p:txBody>
      </p:sp>
      <p:pic>
        <p:nvPicPr>
          <p:cNvPr id="80903" name="Picture Placeholder 3" descr="A picture containing mammal, sitting, cat, rodent&#10;&#10;Description automatically generated">
            <a:extLst>
              <a:ext uri="{FF2B5EF4-FFF2-40B4-BE49-F238E27FC236}">
                <a16:creationId xmlns:a16="http://schemas.microsoft.com/office/drawing/2014/main" id="{60402EAA-ACD0-4372-90EA-8DBE8AEF5467}"/>
              </a:ext>
            </a:extLst>
          </p:cNvPr>
          <p:cNvPicPr>
            <a:picLocks noGrp="1" noChangeAspect="1" noChangeArrowheads="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5251450" y="0"/>
            <a:ext cx="3892550" cy="5143500"/>
          </a:xfrm>
        </p:spPr>
      </p:pic>
      <p:sp>
        <p:nvSpPr>
          <p:cNvPr id="80904" name="TextBox 4">
            <a:extLst>
              <a:ext uri="{FF2B5EF4-FFF2-40B4-BE49-F238E27FC236}">
                <a16:creationId xmlns:a16="http://schemas.microsoft.com/office/drawing/2014/main" id="{A4687DAC-A1E9-4C10-8AC9-3AD19491A87B}"/>
              </a:ext>
            </a:extLst>
          </p:cNvPr>
          <p:cNvSpPr txBox="1">
            <a:spLocks noChangeArrowheads="1"/>
          </p:cNvSpPr>
          <p:nvPr/>
        </p:nvSpPr>
        <p:spPr bwMode="auto">
          <a:xfrm>
            <a:off x="5259388" y="4910138"/>
            <a:ext cx="24050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dirty="0"/>
              <a:t>Photo by Ricky Kharawala on Unsplash</a:t>
            </a:r>
            <a:endParaRPr lang="en-CA" altLang="en-US" sz="800" i="1" dirty="0"/>
          </a:p>
        </p:txBody>
      </p:sp>
    </p:spTree>
  </p:cSld>
  <p:clrMapOvr>
    <a:masterClrMapping/>
  </p:clrMapOvr>
  <p:transition spd="slow">
    <p:fade/>
  </p:transition>
</p:sld>
</file>

<file path=ppt/theme/theme1.xml><?xml version="1.0" encoding="utf-8"?>
<a:theme xmlns:a="http://schemas.openxmlformats.org/drawingml/2006/main" name="E&amp;G BC">
  <a:themeElements>
    <a:clrScheme name="Custom 1">
      <a:dk1>
        <a:sysClr val="windowText" lastClr="000000"/>
      </a:dk1>
      <a:lt1>
        <a:sysClr val="window" lastClr="FFFFFF"/>
      </a:lt1>
      <a:dk2>
        <a:srgbClr val="2C343C"/>
      </a:dk2>
      <a:lt2>
        <a:srgbClr val="FFFFFF"/>
      </a:lt2>
      <a:accent1>
        <a:srgbClr val="00BCE7"/>
      </a:accent1>
      <a:accent2>
        <a:srgbClr val="A2ACB4"/>
      </a:accent2>
      <a:accent3>
        <a:srgbClr val="2C343C"/>
      </a:accent3>
      <a:accent4>
        <a:srgbClr val="A27B5E"/>
      </a:accent4>
      <a:accent5>
        <a:srgbClr val="81974F"/>
      </a:accent5>
      <a:accent6>
        <a:srgbClr val="50727E"/>
      </a:accent6>
      <a:hlink>
        <a:srgbClr val="00BCE7"/>
      </a:hlink>
      <a:folHlink>
        <a:srgbClr val="00BCE7"/>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E&amp;G BC">
  <a:themeElements>
    <a:clrScheme name="Custom 1">
      <a:dk1>
        <a:sysClr val="windowText" lastClr="000000"/>
      </a:dk1>
      <a:lt1>
        <a:sysClr val="window" lastClr="FFFFFF"/>
      </a:lt1>
      <a:dk2>
        <a:srgbClr val="2C343C"/>
      </a:dk2>
      <a:lt2>
        <a:srgbClr val="FFFFFF"/>
      </a:lt2>
      <a:accent1>
        <a:srgbClr val="00BCE7"/>
      </a:accent1>
      <a:accent2>
        <a:srgbClr val="A2ACB4"/>
      </a:accent2>
      <a:accent3>
        <a:srgbClr val="2C343C"/>
      </a:accent3>
      <a:accent4>
        <a:srgbClr val="A27B5E"/>
      </a:accent4>
      <a:accent5>
        <a:srgbClr val="81974F"/>
      </a:accent5>
      <a:accent6>
        <a:srgbClr val="50727E"/>
      </a:accent6>
      <a:hlink>
        <a:srgbClr val="00BCE7"/>
      </a:hlink>
      <a:folHlink>
        <a:srgbClr val="00BCE7"/>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82B8EDAA5C194E9D1C2D4C3CFC3A91" ma:contentTypeVersion="16" ma:contentTypeDescription="Create a new document." ma:contentTypeScope="" ma:versionID="e4379fcb1af73174666f0018e112ba20">
  <xsd:schema xmlns:xsd="http://www.w3.org/2001/XMLSchema" xmlns:xs="http://www.w3.org/2001/XMLSchema" xmlns:p="http://schemas.microsoft.com/office/2006/metadata/properties" xmlns:ns2="49a7bcd2-9bd5-4467-bc7b-64c97c1009ce" xmlns:ns3="c58cf02a-9938-47d2-b4d4-d7d21de5538d" xmlns:ns4="6d4b74a2-abe6-4ae5-9679-dc0573bb9547" targetNamespace="http://schemas.microsoft.com/office/2006/metadata/properties" ma:root="true" ma:fieldsID="a82f9a2c87de9cc082e567cc1748616e" ns2:_="" ns3:_="" ns4:_="">
    <xsd:import namespace="49a7bcd2-9bd5-4467-bc7b-64c97c1009ce"/>
    <xsd:import namespace="c58cf02a-9938-47d2-b4d4-d7d21de5538d"/>
    <xsd:import namespace="6d4b74a2-abe6-4ae5-9679-dc0573bb95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a7bcd2-9bd5-4467-bc7b-64c97c1009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3cdab71-9ec2-44ac-9fd7-90a2c2c5c84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58cf02a-9938-47d2-b4d4-d7d21de5538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4b74a2-abe6-4ae5-9679-dc0573bb9547"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f22ff1e-ff79-47c1-865a-0dcda05372b3}" ma:internalName="TaxCatchAll" ma:showField="CatchAllData" ma:web="c58cf02a-9938-47d2-b4d4-d7d21de553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d4b74a2-abe6-4ae5-9679-dc0573bb9547" xsi:nil="true"/>
    <lcf76f155ced4ddcb4097134ff3c332f xmlns="49a7bcd2-9bd5-4467-bc7b-64c97c1009ce">
      <Terms xmlns="http://schemas.microsoft.com/office/infopath/2007/PartnerControls"/>
    </lcf76f155ced4ddcb4097134ff3c332f>
    <SharedWithUsers xmlns="c58cf02a-9938-47d2-b4d4-d7d21de5538d">
      <UserInfo>
        <DisplayName>Tim Verigin</DisplayName>
        <AccountId>13</AccountId>
        <AccountType/>
      </UserInfo>
      <UserInfo>
        <DisplayName>Tara Bushman</DisplayName>
        <AccountId>435</AccountId>
        <AccountType/>
      </UserInfo>
    </SharedWithUsers>
  </documentManagement>
</p:properties>
</file>

<file path=customXml/itemProps1.xml><?xml version="1.0" encoding="utf-8"?>
<ds:datastoreItem xmlns:ds="http://schemas.openxmlformats.org/officeDocument/2006/customXml" ds:itemID="{87CC356B-3A46-4933-843F-1361FDBA7C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a7bcd2-9bd5-4467-bc7b-64c97c1009ce"/>
    <ds:schemaRef ds:uri="c58cf02a-9938-47d2-b4d4-d7d21de5538d"/>
    <ds:schemaRef ds:uri="6d4b74a2-abe6-4ae5-9679-dc0573bb95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50827C-47E6-4650-800F-03DF63D3B16C}">
  <ds:schemaRefs>
    <ds:schemaRef ds:uri="http://schemas.microsoft.com/sharepoint/v3/contenttype/forms"/>
  </ds:schemaRefs>
</ds:datastoreItem>
</file>

<file path=customXml/itemProps3.xml><?xml version="1.0" encoding="utf-8"?>
<ds:datastoreItem xmlns:ds="http://schemas.openxmlformats.org/officeDocument/2006/customXml" ds:itemID="{F5D08F08-3517-453A-AA77-BFF0901560B5}">
  <ds:schemaRefs>
    <ds:schemaRef ds:uri="http://purl.org/dc/elements/1.1/"/>
    <ds:schemaRef ds:uri="6d4b74a2-abe6-4ae5-9679-dc0573bb9547"/>
    <ds:schemaRef ds:uri="http://schemas.microsoft.com/office/2006/documentManagement/types"/>
    <ds:schemaRef ds:uri="http://purl.org/dc/dcmitype/"/>
    <ds:schemaRef ds:uri="http://www.w3.org/XML/1998/namespace"/>
    <ds:schemaRef ds:uri="http://schemas.microsoft.com/office/2006/metadata/properties"/>
    <ds:schemaRef ds:uri="http://purl.org/dc/terms/"/>
    <ds:schemaRef ds:uri="http://schemas.microsoft.com/office/infopath/2007/PartnerControls"/>
    <ds:schemaRef ds:uri="http://schemas.openxmlformats.org/package/2006/metadata/core-properties"/>
    <ds:schemaRef ds:uri="c58cf02a-9938-47d2-b4d4-d7d21de5538d"/>
    <ds:schemaRef ds:uri="49a7bcd2-9bd5-4467-bc7b-64c97c1009ce"/>
  </ds:schemaRefs>
</ds:datastoreItem>
</file>

<file path=docProps/app.xml><?xml version="1.0" encoding="utf-8"?>
<Properties xmlns="http://schemas.openxmlformats.org/officeDocument/2006/extended-properties" xmlns:vt="http://schemas.openxmlformats.org/officeDocument/2006/docPropsVTypes">
  <Template/>
  <TotalTime>6797</TotalTime>
  <Words>535</Words>
  <Application>Microsoft Office PowerPoint</Application>
  <PresentationFormat>On-screen Show (16:9)</PresentationFormat>
  <Paragraphs>74</Paragraphs>
  <Slides>11</Slides>
  <Notes>11</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7" baseType="lpstr">
      <vt:lpstr>Arial</vt:lpstr>
      <vt:lpstr>Calibri</vt:lpstr>
      <vt:lpstr>Times New Roman</vt:lpstr>
      <vt:lpstr>E&amp;G BC</vt:lpstr>
      <vt:lpstr>1_E&amp;G BC</vt:lpstr>
      <vt:lpstr>Chart</vt:lpstr>
      <vt:lpstr>SHAPES AND STRUCTURES: HOME FOR A HAMSTER</vt:lpstr>
      <vt:lpstr>HOW IS THE CRANE DESIGNED TO BE STRONG?</vt:lpstr>
      <vt:lpstr>WHAT SHAPES DO YOU SEE?</vt:lpstr>
      <vt:lpstr>WHAT SHAPES DO YOU SEE?</vt:lpstr>
      <vt:lpstr>HOW CAN  CURVED STRUCTURES BE MADE STRONG?</vt:lpstr>
      <vt:lpstr>CAN YOU FIND A SQUARE, RECTANGLE, RHOMBUS, OR TRAPEZOID?</vt:lpstr>
      <vt:lpstr>WHAT SHAPES DO YOU SEE?</vt:lpstr>
      <vt:lpstr>PowerPoint Presentation</vt:lpstr>
      <vt:lpstr>DESIGN YOUR HOME FOR A HAMSTER</vt:lpstr>
      <vt:lpstr>DESIGN YOUR HOME FOR A HAMSTER</vt:lpstr>
      <vt:lpstr>HOME FOR A  HAMSTER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An Example of  A Very Long Powerpoint Presentation Title</dc:title>
  <dc:creator>Christopher Clark</dc:creator>
  <cp:lastModifiedBy>Chelsea Ram</cp:lastModifiedBy>
  <cp:revision>311</cp:revision>
  <cp:lastPrinted>2017-08-16T23:55:19Z</cp:lastPrinted>
  <dcterms:created xsi:type="dcterms:W3CDTF">2017-03-29T20:47:56Z</dcterms:created>
  <dcterms:modified xsi:type="dcterms:W3CDTF">2022-09-20T23:38:55Z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0x0101001882B8EDAA5C194E9D1C2D4C3CFC3A91</vt:lpwstr>
  </property>
</Properties>
</file>